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25"/>
  </p:notes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5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pPr/>
              <a:t>2015.05.14.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2015.05.14.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2015.05.14.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035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2015.05.14.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740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400" b="1" i="0" u="none" strike="noStrike" kern="1200" cap="all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2015.05.14.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2015.05.14.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2015.05.14.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2015.05.14.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2015.05.14.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2015.05.14.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17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2015.05.14.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2015.05.14.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pPr/>
              <a:t>2015.05.14.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50" r:id="rId13"/>
    <p:sldLayoutId id="2147483656" r:id="rId14"/>
    <p:sldLayoutId id="214748365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412776"/>
            <a:ext cx="9144000" cy="1944216"/>
          </a:xfrm>
        </p:spPr>
        <p:txBody>
          <a:bodyPr/>
          <a:lstStyle/>
          <a:p>
            <a:pPr algn="ctr"/>
            <a:r>
              <a:rPr lang="hu-HU" sz="4200" dirty="0" smtClean="0"/>
              <a:t>Az elektronhéjak</a:t>
            </a:r>
            <a:br>
              <a:rPr lang="hu-HU" sz="4200" dirty="0" smtClean="0"/>
            </a:br>
            <a:r>
              <a:rPr lang="hu-HU" sz="4200" dirty="0" smtClean="0"/>
              <a:t>kiépülése</a:t>
            </a:r>
            <a:endParaRPr lang="hu-HU" sz="42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179512" y="566124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Készítette: Sárdi Ildikó Mónika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18456" cy="562074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O</a:t>
            </a:r>
            <a:endParaRPr lang="hu-HU" b="1" dirty="0"/>
          </a:p>
        </p:txBody>
      </p:sp>
      <p:grpSp>
        <p:nvGrpSpPr>
          <p:cNvPr id="3" name="Csoportba foglalás 50"/>
          <p:cNvGrpSpPr/>
          <p:nvPr/>
        </p:nvGrpSpPr>
        <p:grpSpPr>
          <a:xfrm>
            <a:off x="3635896" y="5157192"/>
            <a:ext cx="1512168" cy="432048"/>
            <a:chOff x="3635896" y="5157192"/>
            <a:chExt cx="1512168" cy="432048"/>
          </a:xfrm>
        </p:grpSpPr>
        <p:sp>
          <p:nvSpPr>
            <p:cNvPr id="52" name="Téglalap 51"/>
            <p:cNvSpPr/>
            <p:nvPr/>
          </p:nvSpPr>
          <p:spPr>
            <a:xfrm>
              <a:off x="4644008" y="5157192"/>
              <a:ext cx="504056" cy="4320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Téglalap 52"/>
            <p:cNvSpPr/>
            <p:nvPr/>
          </p:nvSpPr>
          <p:spPr>
            <a:xfrm>
              <a:off x="4139952" y="5157192"/>
              <a:ext cx="504056" cy="4320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Téglalap 53"/>
            <p:cNvSpPr/>
            <p:nvPr/>
          </p:nvSpPr>
          <p:spPr>
            <a:xfrm>
              <a:off x="3635896" y="5157192"/>
              <a:ext cx="504056" cy="4320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79" name="Szövegdoboz 78"/>
          <p:cNvSpPr txBox="1"/>
          <p:nvPr/>
        </p:nvSpPr>
        <p:spPr>
          <a:xfrm>
            <a:off x="2411760" y="62373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1s </a:t>
            </a:r>
            <a:endParaRPr lang="hu-HU" b="1" dirty="0"/>
          </a:p>
        </p:txBody>
      </p:sp>
      <p:sp>
        <p:nvSpPr>
          <p:cNvPr id="80" name="Téglalap 79"/>
          <p:cNvSpPr/>
          <p:nvPr/>
        </p:nvSpPr>
        <p:spPr>
          <a:xfrm>
            <a:off x="3635896" y="6165304"/>
            <a:ext cx="504056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1" name="Egyenes összekötő nyíllal 80"/>
          <p:cNvCxnSpPr/>
          <p:nvPr/>
        </p:nvCxnSpPr>
        <p:spPr>
          <a:xfrm rot="5400000">
            <a:off x="3816710" y="641653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gyenes összekötő nyíllal 81"/>
          <p:cNvCxnSpPr/>
          <p:nvPr/>
        </p:nvCxnSpPr>
        <p:spPr>
          <a:xfrm rot="5400000" flipH="1" flipV="1">
            <a:off x="3600686" y="6344530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églalap 82"/>
          <p:cNvSpPr/>
          <p:nvPr/>
        </p:nvSpPr>
        <p:spPr>
          <a:xfrm>
            <a:off x="3635896" y="5661248"/>
            <a:ext cx="504056" cy="4320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4" name="Egyenes összekötő nyíllal 83"/>
          <p:cNvCxnSpPr/>
          <p:nvPr/>
        </p:nvCxnSpPr>
        <p:spPr>
          <a:xfrm rot="5400000">
            <a:off x="3816710" y="5912482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gyenes összekötő nyíllal 84"/>
          <p:cNvCxnSpPr/>
          <p:nvPr/>
        </p:nvCxnSpPr>
        <p:spPr>
          <a:xfrm rot="5400000" flipH="1" flipV="1">
            <a:off x="3600686" y="5840474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gyenes összekötő nyíllal 86"/>
          <p:cNvCxnSpPr/>
          <p:nvPr/>
        </p:nvCxnSpPr>
        <p:spPr>
          <a:xfrm rot="5400000" flipH="1" flipV="1">
            <a:off x="4608798" y="533641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gyenes összekötő nyíllal 88"/>
          <p:cNvCxnSpPr/>
          <p:nvPr/>
        </p:nvCxnSpPr>
        <p:spPr>
          <a:xfrm rot="5400000" flipH="1" flipV="1">
            <a:off x="4104742" y="533641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gyenes összekötő nyíllal 89"/>
          <p:cNvCxnSpPr/>
          <p:nvPr/>
        </p:nvCxnSpPr>
        <p:spPr>
          <a:xfrm rot="5400000">
            <a:off x="3816710" y="540842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gyenes összekötő nyíllal 90"/>
          <p:cNvCxnSpPr/>
          <p:nvPr/>
        </p:nvCxnSpPr>
        <p:spPr>
          <a:xfrm rot="5400000" flipH="1" flipV="1">
            <a:off x="3600686" y="533641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Szövegdoboz 138"/>
          <p:cNvSpPr txBox="1"/>
          <p:nvPr/>
        </p:nvSpPr>
        <p:spPr>
          <a:xfrm>
            <a:off x="2339752" y="52292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2p </a:t>
            </a:r>
            <a:endParaRPr lang="hu-HU" b="1" dirty="0"/>
          </a:p>
        </p:txBody>
      </p:sp>
      <p:sp>
        <p:nvSpPr>
          <p:cNvPr id="148" name="Szövegdoboz 147"/>
          <p:cNvSpPr txBox="1"/>
          <p:nvPr/>
        </p:nvSpPr>
        <p:spPr>
          <a:xfrm>
            <a:off x="2411760" y="57332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2s </a:t>
            </a:r>
            <a:endParaRPr lang="hu-HU" b="1" dirty="0"/>
          </a:p>
        </p:txBody>
      </p:sp>
      <p:grpSp>
        <p:nvGrpSpPr>
          <p:cNvPr id="9" name="Csoportba foglalás 148"/>
          <p:cNvGrpSpPr/>
          <p:nvPr/>
        </p:nvGrpSpPr>
        <p:grpSpPr>
          <a:xfrm>
            <a:off x="1835696" y="260648"/>
            <a:ext cx="576064" cy="6336704"/>
            <a:chOff x="1835696" y="260648"/>
            <a:chExt cx="576064" cy="6336704"/>
          </a:xfrm>
        </p:grpSpPr>
        <p:cxnSp>
          <p:nvCxnSpPr>
            <p:cNvPr id="150" name="Egyenes összekötő nyíllal 149"/>
            <p:cNvCxnSpPr/>
            <p:nvPr/>
          </p:nvCxnSpPr>
          <p:spPr>
            <a:xfrm rot="16200000" flipV="1">
              <a:off x="-756592" y="3429000"/>
              <a:ext cx="6264696" cy="720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Szövegdoboz 150"/>
            <p:cNvSpPr txBox="1"/>
            <p:nvPr/>
          </p:nvSpPr>
          <p:spPr>
            <a:xfrm>
              <a:off x="1835696" y="260648"/>
              <a:ext cx="288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 smtClean="0"/>
                <a:t>E</a:t>
              </a:r>
              <a:endParaRPr lang="hu-HU" sz="2400" b="1" dirty="0"/>
            </a:p>
          </p:txBody>
        </p:sp>
      </p:grpSp>
      <p:sp>
        <p:nvSpPr>
          <p:cNvPr id="23" name="Szövegdoboz 22"/>
          <p:cNvSpPr txBox="1"/>
          <p:nvPr/>
        </p:nvSpPr>
        <p:spPr>
          <a:xfrm>
            <a:off x="4572000" y="620688"/>
            <a:ext cx="3888432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1s</a:t>
            </a:r>
            <a:r>
              <a:rPr lang="hu-HU" sz="2800" baseline="30000" dirty="0" smtClean="0"/>
              <a:t>2</a:t>
            </a:r>
            <a:r>
              <a:rPr lang="hu-HU" sz="2800" dirty="0" smtClean="0"/>
              <a:t>, </a:t>
            </a:r>
            <a:r>
              <a:rPr lang="hu-HU" sz="2800" dirty="0" smtClean="0">
                <a:solidFill>
                  <a:srgbClr val="00B0F0"/>
                </a:solidFill>
              </a:rPr>
              <a:t>2</a:t>
            </a:r>
            <a:r>
              <a:rPr lang="hu-HU" sz="2800" dirty="0" smtClean="0"/>
              <a:t>s</a:t>
            </a:r>
            <a:r>
              <a:rPr lang="hu-HU" sz="2800" baseline="30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hu-HU" sz="2800" dirty="0" smtClean="0"/>
              <a:t>, </a:t>
            </a:r>
            <a:r>
              <a:rPr lang="hu-HU" sz="2800" dirty="0" smtClean="0">
                <a:solidFill>
                  <a:srgbClr val="00B0F0"/>
                </a:solidFill>
              </a:rPr>
              <a:t>2</a:t>
            </a:r>
            <a:r>
              <a:rPr lang="hu-HU" sz="2800" dirty="0" smtClean="0"/>
              <a:t>p</a:t>
            </a:r>
            <a:r>
              <a:rPr lang="hu-HU" sz="2800" baseline="3000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hu-HU" sz="2800" dirty="0">
              <a:solidFill>
                <a:schemeClr val="bg1">
                  <a:lumMod val="50000"/>
                </a:schemeClr>
              </a:solidFill>
            </a:endParaRPr>
          </a:p>
          <a:p>
            <a:endParaRPr lang="hu-HU" sz="28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00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 animBg="1"/>
      <p:bldP spid="83" grpId="0" animBg="1"/>
      <p:bldP spid="139" grpId="0"/>
      <p:bldP spid="148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18456" cy="562074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F</a:t>
            </a:r>
            <a:endParaRPr lang="hu-HU" b="1" dirty="0"/>
          </a:p>
        </p:txBody>
      </p:sp>
      <p:grpSp>
        <p:nvGrpSpPr>
          <p:cNvPr id="3" name="Csoportba foglalás 50"/>
          <p:cNvGrpSpPr/>
          <p:nvPr/>
        </p:nvGrpSpPr>
        <p:grpSpPr>
          <a:xfrm>
            <a:off x="3635896" y="5157192"/>
            <a:ext cx="1512168" cy="432048"/>
            <a:chOff x="3635896" y="5157192"/>
            <a:chExt cx="1512168" cy="432048"/>
          </a:xfrm>
        </p:grpSpPr>
        <p:sp>
          <p:nvSpPr>
            <p:cNvPr id="52" name="Téglalap 51"/>
            <p:cNvSpPr/>
            <p:nvPr/>
          </p:nvSpPr>
          <p:spPr>
            <a:xfrm>
              <a:off x="4644008" y="5157192"/>
              <a:ext cx="504056" cy="4320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Téglalap 52"/>
            <p:cNvSpPr/>
            <p:nvPr/>
          </p:nvSpPr>
          <p:spPr>
            <a:xfrm>
              <a:off x="4139952" y="5157192"/>
              <a:ext cx="504056" cy="4320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Téglalap 53"/>
            <p:cNvSpPr/>
            <p:nvPr/>
          </p:nvSpPr>
          <p:spPr>
            <a:xfrm>
              <a:off x="3635896" y="5157192"/>
              <a:ext cx="504056" cy="4320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79" name="Szövegdoboz 78"/>
          <p:cNvSpPr txBox="1"/>
          <p:nvPr/>
        </p:nvSpPr>
        <p:spPr>
          <a:xfrm>
            <a:off x="2411760" y="62373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1s </a:t>
            </a:r>
            <a:endParaRPr lang="hu-HU" b="1" dirty="0"/>
          </a:p>
        </p:txBody>
      </p:sp>
      <p:sp>
        <p:nvSpPr>
          <p:cNvPr id="80" name="Téglalap 79"/>
          <p:cNvSpPr/>
          <p:nvPr/>
        </p:nvSpPr>
        <p:spPr>
          <a:xfrm>
            <a:off x="3635896" y="6165304"/>
            <a:ext cx="504056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1" name="Egyenes összekötő nyíllal 80"/>
          <p:cNvCxnSpPr/>
          <p:nvPr/>
        </p:nvCxnSpPr>
        <p:spPr>
          <a:xfrm rot="5400000">
            <a:off x="3816710" y="641653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gyenes összekötő nyíllal 81"/>
          <p:cNvCxnSpPr/>
          <p:nvPr/>
        </p:nvCxnSpPr>
        <p:spPr>
          <a:xfrm rot="5400000" flipH="1" flipV="1">
            <a:off x="3600686" y="6344530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églalap 82"/>
          <p:cNvSpPr/>
          <p:nvPr/>
        </p:nvSpPr>
        <p:spPr>
          <a:xfrm>
            <a:off x="3635896" y="5661248"/>
            <a:ext cx="504056" cy="4320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4" name="Egyenes összekötő nyíllal 83"/>
          <p:cNvCxnSpPr/>
          <p:nvPr/>
        </p:nvCxnSpPr>
        <p:spPr>
          <a:xfrm rot="5400000">
            <a:off x="3816710" y="5912482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gyenes összekötő nyíllal 84"/>
          <p:cNvCxnSpPr/>
          <p:nvPr/>
        </p:nvCxnSpPr>
        <p:spPr>
          <a:xfrm rot="5400000" flipH="1" flipV="1">
            <a:off x="3600686" y="5840474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gyenes összekötő nyíllal 86"/>
          <p:cNvCxnSpPr/>
          <p:nvPr/>
        </p:nvCxnSpPr>
        <p:spPr>
          <a:xfrm rot="5400000" flipH="1" flipV="1">
            <a:off x="4608798" y="533641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gyenes összekötő nyíllal 87"/>
          <p:cNvCxnSpPr/>
          <p:nvPr/>
        </p:nvCxnSpPr>
        <p:spPr>
          <a:xfrm rot="5400000">
            <a:off x="4320766" y="540842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gyenes összekötő nyíllal 88"/>
          <p:cNvCxnSpPr/>
          <p:nvPr/>
        </p:nvCxnSpPr>
        <p:spPr>
          <a:xfrm rot="5400000" flipH="1" flipV="1">
            <a:off x="4104742" y="533641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gyenes összekötő nyíllal 89"/>
          <p:cNvCxnSpPr/>
          <p:nvPr/>
        </p:nvCxnSpPr>
        <p:spPr>
          <a:xfrm rot="5400000">
            <a:off x="3816710" y="540842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gyenes összekötő nyíllal 90"/>
          <p:cNvCxnSpPr/>
          <p:nvPr/>
        </p:nvCxnSpPr>
        <p:spPr>
          <a:xfrm rot="5400000" flipH="1" flipV="1">
            <a:off x="3600686" y="533641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Szövegdoboz 138"/>
          <p:cNvSpPr txBox="1"/>
          <p:nvPr/>
        </p:nvSpPr>
        <p:spPr>
          <a:xfrm>
            <a:off x="2339752" y="52292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2p </a:t>
            </a:r>
            <a:endParaRPr lang="hu-HU" b="1" dirty="0"/>
          </a:p>
        </p:txBody>
      </p:sp>
      <p:sp>
        <p:nvSpPr>
          <p:cNvPr id="148" name="Szövegdoboz 147"/>
          <p:cNvSpPr txBox="1"/>
          <p:nvPr/>
        </p:nvSpPr>
        <p:spPr>
          <a:xfrm>
            <a:off x="2411760" y="57332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2s </a:t>
            </a:r>
            <a:endParaRPr lang="hu-HU" b="1" dirty="0"/>
          </a:p>
        </p:txBody>
      </p:sp>
      <p:grpSp>
        <p:nvGrpSpPr>
          <p:cNvPr id="9" name="Csoportba foglalás 148"/>
          <p:cNvGrpSpPr/>
          <p:nvPr/>
        </p:nvGrpSpPr>
        <p:grpSpPr>
          <a:xfrm>
            <a:off x="1835696" y="260648"/>
            <a:ext cx="576064" cy="6336704"/>
            <a:chOff x="1835696" y="260648"/>
            <a:chExt cx="576064" cy="6336704"/>
          </a:xfrm>
        </p:grpSpPr>
        <p:cxnSp>
          <p:nvCxnSpPr>
            <p:cNvPr id="150" name="Egyenes összekötő nyíllal 149"/>
            <p:cNvCxnSpPr/>
            <p:nvPr/>
          </p:nvCxnSpPr>
          <p:spPr>
            <a:xfrm rot="16200000" flipV="1">
              <a:off x="-756592" y="3429000"/>
              <a:ext cx="6264696" cy="720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Szövegdoboz 150"/>
            <p:cNvSpPr txBox="1"/>
            <p:nvPr/>
          </p:nvSpPr>
          <p:spPr>
            <a:xfrm>
              <a:off x="1835696" y="260648"/>
              <a:ext cx="288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 smtClean="0"/>
                <a:t>E</a:t>
              </a:r>
              <a:endParaRPr lang="hu-HU" sz="2400" b="1" dirty="0"/>
            </a:p>
          </p:txBody>
        </p:sp>
      </p:grpSp>
      <p:sp>
        <p:nvSpPr>
          <p:cNvPr id="25" name="Szövegdoboz 24"/>
          <p:cNvSpPr txBox="1"/>
          <p:nvPr/>
        </p:nvSpPr>
        <p:spPr>
          <a:xfrm>
            <a:off x="4572000" y="620688"/>
            <a:ext cx="3888432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1s</a:t>
            </a:r>
            <a:r>
              <a:rPr lang="hu-HU" sz="2800" baseline="30000" dirty="0" smtClean="0"/>
              <a:t>2</a:t>
            </a:r>
            <a:r>
              <a:rPr lang="hu-HU" sz="2800" dirty="0" smtClean="0"/>
              <a:t>, </a:t>
            </a:r>
            <a:r>
              <a:rPr lang="hu-HU" sz="2800" dirty="0" smtClean="0">
                <a:solidFill>
                  <a:srgbClr val="00B0F0"/>
                </a:solidFill>
              </a:rPr>
              <a:t>2</a:t>
            </a:r>
            <a:r>
              <a:rPr lang="hu-HU" sz="2800" dirty="0" smtClean="0"/>
              <a:t>s</a:t>
            </a:r>
            <a:r>
              <a:rPr lang="hu-HU" sz="2800" baseline="30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hu-HU" sz="2800" dirty="0" smtClean="0"/>
              <a:t>, </a:t>
            </a:r>
            <a:r>
              <a:rPr lang="hu-HU" sz="2800" dirty="0" smtClean="0">
                <a:solidFill>
                  <a:srgbClr val="00B0F0"/>
                </a:solidFill>
              </a:rPr>
              <a:t>2</a:t>
            </a:r>
            <a:r>
              <a:rPr lang="hu-HU" sz="2800" dirty="0" smtClean="0"/>
              <a:t>p</a:t>
            </a:r>
            <a:r>
              <a:rPr lang="hu-HU" sz="2800" baseline="30000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hu-HU" sz="2800" dirty="0">
              <a:solidFill>
                <a:schemeClr val="bg1">
                  <a:lumMod val="50000"/>
                </a:schemeClr>
              </a:solidFill>
            </a:endParaRPr>
          </a:p>
          <a:p>
            <a:endParaRPr lang="hu-HU" sz="28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9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 animBg="1"/>
      <p:bldP spid="83" grpId="0" animBg="1"/>
      <p:bldP spid="139" grpId="0"/>
      <p:bldP spid="148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18456" cy="562074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Ne</a:t>
            </a:r>
            <a:endParaRPr lang="hu-HU" b="1" dirty="0"/>
          </a:p>
        </p:txBody>
      </p:sp>
      <p:grpSp>
        <p:nvGrpSpPr>
          <p:cNvPr id="3" name="Csoportba foglalás 50"/>
          <p:cNvGrpSpPr/>
          <p:nvPr/>
        </p:nvGrpSpPr>
        <p:grpSpPr>
          <a:xfrm>
            <a:off x="3635896" y="5157192"/>
            <a:ext cx="1512168" cy="432048"/>
            <a:chOff x="3635896" y="5157192"/>
            <a:chExt cx="1512168" cy="432048"/>
          </a:xfrm>
        </p:grpSpPr>
        <p:sp>
          <p:nvSpPr>
            <p:cNvPr id="52" name="Téglalap 51"/>
            <p:cNvSpPr/>
            <p:nvPr/>
          </p:nvSpPr>
          <p:spPr>
            <a:xfrm>
              <a:off x="4644008" y="5157192"/>
              <a:ext cx="504056" cy="4320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Téglalap 52"/>
            <p:cNvSpPr/>
            <p:nvPr/>
          </p:nvSpPr>
          <p:spPr>
            <a:xfrm>
              <a:off x="4139952" y="5157192"/>
              <a:ext cx="504056" cy="4320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Téglalap 53"/>
            <p:cNvSpPr/>
            <p:nvPr/>
          </p:nvSpPr>
          <p:spPr>
            <a:xfrm>
              <a:off x="3635896" y="5157192"/>
              <a:ext cx="504056" cy="4320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79" name="Szövegdoboz 78"/>
          <p:cNvSpPr txBox="1"/>
          <p:nvPr/>
        </p:nvSpPr>
        <p:spPr>
          <a:xfrm>
            <a:off x="2411760" y="62373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1s </a:t>
            </a:r>
            <a:endParaRPr lang="hu-HU" b="1" dirty="0"/>
          </a:p>
        </p:txBody>
      </p:sp>
      <p:sp>
        <p:nvSpPr>
          <p:cNvPr id="80" name="Téglalap 79"/>
          <p:cNvSpPr/>
          <p:nvPr/>
        </p:nvSpPr>
        <p:spPr>
          <a:xfrm>
            <a:off x="3635896" y="6165304"/>
            <a:ext cx="504056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1" name="Egyenes összekötő nyíllal 80"/>
          <p:cNvCxnSpPr/>
          <p:nvPr/>
        </p:nvCxnSpPr>
        <p:spPr>
          <a:xfrm rot="5400000">
            <a:off x="3816710" y="641653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gyenes összekötő nyíllal 81"/>
          <p:cNvCxnSpPr/>
          <p:nvPr/>
        </p:nvCxnSpPr>
        <p:spPr>
          <a:xfrm rot="5400000" flipH="1" flipV="1">
            <a:off x="3600686" y="6344530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églalap 82"/>
          <p:cNvSpPr/>
          <p:nvPr/>
        </p:nvSpPr>
        <p:spPr>
          <a:xfrm>
            <a:off x="3635896" y="5661248"/>
            <a:ext cx="504056" cy="4320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4" name="Egyenes összekötő nyíllal 83"/>
          <p:cNvCxnSpPr/>
          <p:nvPr/>
        </p:nvCxnSpPr>
        <p:spPr>
          <a:xfrm rot="5400000">
            <a:off x="3816710" y="5912482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gyenes összekötő nyíllal 84"/>
          <p:cNvCxnSpPr/>
          <p:nvPr/>
        </p:nvCxnSpPr>
        <p:spPr>
          <a:xfrm rot="5400000" flipH="1" flipV="1">
            <a:off x="3600686" y="5840474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gyenes összekötő nyíllal 85"/>
          <p:cNvCxnSpPr/>
          <p:nvPr/>
        </p:nvCxnSpPr>
        <p:spPr>
          <a:xfrm rot="5400000">
            <a:off x="4824822" y="540842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gyenes összekötő nyíllal 86"/>
          <p:cNvCxnSpPr/>
          <p:nvPr/>
        </p:nvCxnSpPr>
        <p:spPr>
          <a:xfrm rot="5400000" flipH="1" flipV="1">
            <a:off x="4608798" y="533641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gyenes összekötő nyíllal 87"/>
          <p:cNvCxnSpPr/>
          <p:nvPr/>
        </p:nvCxnSpPr>
        <p:spPr>
          <a:xfrm rot="5400000">
            <a:off x="4320766" y="540842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gyenes összekötő nyíllal 88"/>
          <p:cNvCxnSpPr/>
          <p:nvPr/>
        </p:nvCxnSpPr>
        <p:spPr>
          <a:xfrm rot="5400000" flipH="1" flipV="1">
            <a:off x="4104742" y="533641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gyenes összekötő nyíllal 89"/>
          <p:cNvCxnSpPr/>
          <p:nvPr/>
        </p:nvCxnSpPr>
        <p:spPr>
          <a:xfrm rot="5400000">
            <a:off x="3816710" y="540842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gyenes összekötő nyíllal 90"/>
          <p:cNvCxnSpPr/>
          <p:nvPr/>
        </p:nvCxnSpPr>
        <p:spPr>
          <a:xfrm rot="5400000" flipH="1" flipV="1">
            <a:off x="3600686" y="533641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Szövegdoboz 138"/>
          <p:cNvSpPr txBox="1"/>
          <p:nvPr/>
        </p:nvSpPr>
        <p:spPr>
          <a:xfrm>
            <a:off x="2339752" y="52292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2p </a:t>
            </a:r>
            <a:endParaRPr lang="hu-HU" b="1" dirty="0"/>
          </a:p>
        </p:txBody>
      </p:sp>
      <p:sp>
        <p:nvSpPr>
          <p:cNvPr id="148" name="Szövegdoboz 147"/>
          <p:cNvSpPr txBox="1"/>
          <p:nvPr/>
        </p:nvSpPr>
        <p:spPr>
          <a:xfrm>
            <a:off x="2411760" y="57332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2s </a:t>
            </a:r>
            <a:endParaRPr lang="hu-HU" b="1" dirty="0"/>
          </a:p>
        </p:txBody>
      </p:sp>
      <p:grpSp>
        <p:nvGrpSpPr>
          <p:cNvPr id="9" name="Csoportba foglalás 148"/>
          <p:cNvGrpSpPr/>
          <p:nvPr/>
        </p:nvGrpSpPr>
        <p:grpSpPr>
          <a:xfrm>
            <a:off x="1835696" y="260648"/>
            <a:ext cx="576064" cy="6336704"/>
            <a:chOff x="1835696" y="260648"/>
            <a:chExt cx="576064" cy="6336704"/>
          </a:xfrm>
        </p:grpSpPr>
        <p:cxnSp>
          <p:nvCxnSpPr>
            <p:cNvPr id="150" name="Egyenes összekötő nyíllal 149"/>
            <p:cNvCxnSpPr/>
            <p:nvPr/>
          </p:nvCxnSpPr>
          <p:spPr>
            <a:xfrm rot="16200000" flipV="1">
              <a:off x="-756592" y="3429000"/>
              <a:ext cx="6264696" cy="720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Szövegdoboz 150"/>
            <p:cNvSpPr txBox="1"/>
            <p:nvPr/>
          </p:nvSpPr>
          <p:spPr>
            <a:xfrm>
              <a:off x="1835696" y="260648"/>
              <a:ext cx="288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 smtClean="0"/>
                <a:t>E</a:t>
              </a:r>
              <a:endParaRPr lang="hu-HU" sz="2400" b="1" dirty="0"/>
            </a:p>
          </p:txBody>
        </p:sp>
      </p:grpSp>
      <p:sp>
        <p:nvSpPr>
          <p:cNvPr id="26" name="Szövegdoboz 25"/>
          <p:cNvSpPr txBox="1"/>
          <p:nvPr/>
        </p:nvSpPr>
        <p:spPr>
          <a:xfrm>
            <a:off x="4572000" y="620688"/>
            <a:ext cx="3888432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1s</a:t>
            </a:r>
            <a:r>
              <a:rPr lang="hu-HU" sz="2800" baseline="30000" dirty="0" smtClean="0"/>
              <a:t>2</a:t>
            </a:r>
            <a:r>
              <a:rPr lang="hu-HU" sz="2800" dirty="0" smtClean="0"/>
              <a:t>, </a:t>
            </a:r>
            <a:r>
              <a:rPr lang="hu-HU" sz="2800" dirty="0" smtClean="0">
                <a:solidFill>
                  <a:srgbClr val="00B0F0"/>
                </a:solidFill>
              </a:rPr>
              <a:t>2</a:t>
            </a:r>
            <a:r>
              <a:rPr lang="hu-HU" sz="2800" dirty="0" smtClean="0"/>
              <a:t>s</a:t>
            </a:r>
            <a:r>
              <a:rPr lang="hu-HU" sz="2800" baseline="30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hu-HU" sz="2800" dirty="0" smtClean="0"/>
              <a:t>, </a:t>
            </a:r>
            <a:r>
              <a:rPr lang="hu-HU" sz="2800" dirty="0" smtClean="0">
                <a:solidFill>
                  <a:srgbClr val="00B0F0"/>
                </a:solidFill>
              </a:rPr>
              <a:t>2</a:t>
            </a:r>
            <a:r>
              <a:rPr lang="hu-HU" sz="2800" dirty="0" smtClean="0"/>
              <a:t>p</a:t>
            </a:r>
            <a:r>
              <a:rPr lang="hu-HU" sz="2800" baseline="300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hu-HU" sz="2800" dirty="0">
              <a:solidFill>
                <a:schemeClr val="bg1">
                  <a:lumMod val="50000"/>
                </a:schemeClr>
              </a:solidFill>
            </a:endParaRPr>
          </a:p>
          <a:p>
            <a:endParaRPr lang="hu-HU" sz="28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7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 animBg="1"/>
      <p:bldP spid="83" grpId="0" animBg="1"/>
      <p:bldP spid="139" grpId="0"/>
      <p:bldP spid="148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18456" cy="562074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Na</a:t>
            </a:r>
            <a:endParaRPr lang="hu-HU" b="1" dirty="0"/>
          </a:p>
        </p:txBody>
      </p:sp>
      <p:grpSp>
        <p:nvGrpSpPr>
          <p:cNvPr id="3" name="Csoportba foglalás 50"/>
          <p:cNvGrpSpPr/>
          <p:nvPr/>
        </p:nvGrpSpPr>
        <p:grpSpPr>
          <a:xfrm>
            <a:off x="3635896" y="5157192"/>
            <a:ext cx="1512168" cy="432048"/>
            <a:chOff x="3635896" y="5157192"/>
            <a:chExt cx="1512168" cy="432048"/>
          </a:xfrm>
        </p:grpSpPr>
        <p:sp>
          <p:nvSpPr>
            <p:cNvPr id="52" name="Téglalap 51"/>
            <p:cNvSpPr/>
            <p:nvPr/>
          </p:nvSpPr>
          <p:spPr>
            <a:xfrm>
              <a:off x="4644008" y="5157192"/>
              <a:ext cx="504056" cy="4320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Téglalap 52"/>
            <p:cNvSpPr/>
            <p:nvPr/>
          </p:nvSpPr>
          <p:spPr>
            <a:xfrm>
              <a:off x="4139952" y="5157192"/>
              <a:ext cx="504056" cy="4320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Téglalap 53"/>
            <p:cNvSpPr/>
            <p:nvPr/>
          </p:nvSpPr>
          <p:spPr>
            <a:xfrm>
              <a:off x="3635896" y="5157192"/>
              <a:ext cx="504056" cy="4320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79" name="Szövegdoboz 78"/>
          <p:cNvSpPr txBox="1"/>
          <p:nvPr/>
        </p:nvSpPr>
        <p:spPr>
          <a:xfrm>
            <a:off x="2411760" y="62373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1s </a:t>
            </a:r>
            <a:endParaRPr lang="hu-HU" b="1" dirty="0"/>
          </a:p>
        </p:txBody>
      </p:sp>
      <p:sp>
        <p:nvSpPr>
          <p:cNvPr id="80" name="Téglalap 79"/>
          <p:cNvSpPr/>
          <p:nvPr/>
        </p:nvSpPr>
        <p:spPr>
          <a:xfrm>
            <a:off x="3635896" y="6165304"/>
            <a:ext cx="504056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1" name="Egyenes összekötő nyíllal 80"/>
          <p:cNvCxnSpPr/>
          <p:nvPr/>
        </p:nvCxnSpPr>
        <p:spPr>
          <a:xfrm rot="5400000">
            <a:off x="3816710" y="641653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gyenes összekötő nyíllal 81"/>
          <p:cNvCxnSpPr/>
          <p:nvPr/>
        </p:nvCxnSpPr>
        <p:spPr>
          <a:xfrm rot="5400000" flipH="1" flipV="1">
            <a:off x="3600686" y="6344530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églalap 82"/>
          <p:cNvSpPr/>
          <p:nvPr/>
        </p:nvSpPr>
        <p:spPr>
          <a:xfrm>
            <a:off x="3635896" y="5661248"/>
            <a:ext cx="504056" cy="4320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4" name="Egyenes összekötő nyíllal 83"/>
          <p:cNvCxnSpPr/>
          <p:nvPr/>
        </p:nvCxnSpPr>
        <p:spPr>
          <a:xfrm rot="5400000">
            <a:off x="3816710" y="5912482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gyenes összekötő nyíllal 84"/>
          <p:cNvCxnSpPr/>
          <p:nvPr/>
        </p:nvCxnSpPr>
        <p:spPr>
          <a:xfrm rot="5400000" flipH="1" flipV="1">
            <a:off x="3600686" y="5840474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gyenes összekötő nyíllal 85"/>
          <p:cNvCxnSpPr/>
          <p:nvPr/>
        </p:nvCxnSpPr>
        <p:spPr>
          <a:xfrm rot="5400000">
            <a:off x="4824822" y="540842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gyenes összekötő nyíllal 86"/>
          <p:cNvCxnSpPr/>
          <p:nvPr/>
        </p:nvCxnSpPr>
        <p:spPr>
          <a:xfrm rot="5400000" flipH="1" flipV="1">
            <a:off x="4608798" y="533641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gyenes összekötő nyíllal 87"/>
          <p:cNvCxnSpPr/>
          <p:nvPr/>
        </p:nvCxnSpPr>
        <p:spPr>
          <a:xfrm rot="5400000">
            <a:off x="4320766" y="540842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gyenes összekötő nyíllal 88"/>
          <p:cNvCxnSpPr/>
          <p:nvPr/>
        </p:nvCxnSpPr>
        <p:spPr>
          <a:xfrm rot="5400000" flipH="1" flipV="1">
            <a:off x="4104742" y="533641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gyenes összekötő nyíllal 89"/>
          <p:cNvCxnSpPr/>
          <p:nvPr/>
        </p:nvCxnSpPr>
        <p:spPr>
          <a:xfrm rot="5400000">
            <a:off x="3816710" y="540842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gyenes összekötő nyíllal 90"/>
          <p:cNvCxnSpPr/>
          <p:nvPr/>
        </p:nvCxnSpPr>
        <p:spPr>
          <a:xfrm rot="5400000" flipH="1" flipV="1">
            <a:off x="3600686" y="533641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églalap 91"/>
          <p:cNvSpPr/>
          <p:nvPr/>
        </p:nvSpPr>
        <p:spPr>
          <a:xfrm>
            <a:off x="3635896" y="4653136"/>
            <a:ext cx="504056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94" name="Egyenes összekötő nyíllal 93"/>
          <p:cNvCxnSpPr/>
          <p:nvPr/>
        </p:nvCxnSpPr>
        <p:spPr>
          <a:xfrm rot="5400000" flipH="1" flipV="1">
            <a:off x="3600686" y="4832362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Szövegdoboz 138"/>
          <p:cNvSpPr txBox="1"/>
          <p:nvPr/>
        </p:nvSpPr>
        <p:spPr>
          <a:xfrm>
            <a:off x="2339752" y="52292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2p </a:t>
            </a:r>
            <a:endParaRPr lang="hu-HU" b="1" dirty="0"/>
          </a:p>
        </p:txBody>
      </p:sp>
      <p:sp>
        <p:nvSpPr>
          <p:cNvPr id="140" name="Szövegdoboz 139"/>
          <p:cNvSpPr txBox="1"/>
          <p:nvPr/>
        </p:nvSpPr>
        <p:spPr>
          <a:xfrm>
            <a:off x="2339752" y="465313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3s </a:t>
            </a:r>
            <a:endParaRPr lang="hu-HU" b="1" dirty="0"/>
          </a:p>
        </p:txBody>
      </p:sp>
      <p:sp>
        <p:nvSpPr>
          <p:cNvPr id="148" name="Szövegdoboz 147"/>
          <p:cNvSpPr txBox="1"/>
          <p:nvPr/>
        </p:nvSpPr>
        <p:spPr>
          <a:xfrm>
            <a:off x="2411760" y="57332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2s </a:t>
            </a:r>
            <a:endParaRPr lang="hu-HU" b="1" dirty="0"/>
          </a:p>
        </p:txBody>
      </p:sp>
      <p:grpSp>
        <p:nvGrpSpPr>
          <p:cNvPr id="9" name="Csoportba foglalás 148"/>
          <p:cNvGrpSpPr/>
          <p:nvPr/>
        </p:nvGrpSpPr>
        <p:grpSpPr>
          <a:xfrm>
            <a:off x="1835696" y="260648"/>
            <a:ext cx="576064" cy="6336704"/>
            <a:chOff x="1835696" y="260648"/>
            <a:chExt cx="576064" cy="6336704"/>
          </a:xfrm>
        </p:grpSpPr>
        <p:cxnSp>
          <p:nvCxnSpPr>
            <p:cNvPr id="150" name="Egyenes összekötő nyíllal 149"/>
            <p:cNvCxnSpPr/>
            <p:nvPr/>
          </p:nvCxnSpPr>
          <p:spPr>
            <a:xfrm rot="16200000" flipV="1">
              <a:off x="-756592" y="3429000"/>
              <a:ext cx="6264696" cy="720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Szövegdoboz 150"/>
            <p:cNvSpPr txBox="1"/>
            <p:nvPr/>
          </p:nvSpPr>
          <p:spPr>
            <a:xfrm>
              <a:off x="1835696" y="260648"/>
              <a:ext cx="288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 smtClean="0"/>
                <a:t>E</a:t>
              </a:r>
              <a:endParaRPr lang="hu-HU" sz="2400" b="1" dirty="0"/>
            </a:p>
          </p:txBody>
        </p:sp>
      </p:grpSp>
      <p:sp>
        <p:nvSpPr>
          <p:cNvPr id="28" name="Szövegdoboz 27"/>
          <p:cNvSpPr txBox="1"/>
          <p:nvPr/>
        </p:nvSpPr>
        <p:spPr>
          <a:xfrm>
            <a:off x="4572000" y="62068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1s</a:t>
            </a:r>
            <a:r>
              <a:rPr lang="hu-HU" sz="2800" baseline="30000" dirty="0" smtClean="0"/>
              <a:t>2</a:t>
            </a:r>
            <a:r>
              <a:rPr lang="hu-HU" sz="2800" dirty="0" smtClean="0"/>
              <a:t>, 2s</a:t>
            </a:r>
            <a:r>
              <a:rPr lang="hu-HU" sz="2800" baseline="30000" dirty="0" smtClean="0"/>
              <a:t>2</a:t>
            </a:r>
            <a:r>
              <a:rPr lang="hu-HU" sz="2800" dirty="0" smtClean="0"/>
              <a:t>, 2p</a:t>
            </a:r>
            <a:r>
              <a:rPr lang="hu-HU" sz="2800" baseline="30000" dirty="0" smtClean="0"/>
              <a:t>6</a:t>
            </a:r>
            <a:r>
              <a:rPr lang="hu-HU" sz="2800" dirty="0" smtClean="0"/>
              <a:t>, </a:t>
            </a:r>
            <a:r>
              <a:rPr lang="hu-HU" sz="28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hu-HU" sz="2800" dirty="0" smtClean="0"/>
              <a:t>s</a:t>
            </a:r>
            <a:r>
              <a:rPr lang="hu-HU" sz="2800" baseline="30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hu-HU" sz="2800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36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 animBg="1"/>
      <p:bldP spid="83" grpId="0" animBg="1"/>
      <p:bldP spid="92" grpId="0" animBg="1"/>
      <p:bldP spid="139" grpId="0"/>
      <p:bldP spid="140" grpId="0"/>
      <p:bldP spid="148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18456" cy="562074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Mg</a:t>
            </a:r>
            <a:endParaRPr lang="hu-HU" b="1" dirty="0"/>
          </a:p>
        </p:txBody>
      </p:sp>
      <p:grpSp>
        <p:nvGrpSpPr>
          <p:cNvPr id="3" name="Csoportba foglalás 50"/>
          <p:cNvGrpSpPr/>
          <p:nvPr/>
        </p:nvGrpSpPr>
        <p:grpSpPr>
          <a:xfrm>
            <a:off x="3635896" y="5157192"/>
            <a:ext cx="1512168" cy="432048"/>
            <a:chOff x="3635896" y="5157192"/>
            <a:chExt cx="1512168" cy="432048"/>
          </a:xfrm>
        </p:grpSpPr>
        <p:sp>
          <p:nvSpPr>
            <p:cNvPr id="52" name="Téglalap 51"/>
            <p:cNvSpPr/>
            <p:nvPr/>
          </p:nvSpPr>
          <p:spPr>
            <a:xfrm>
              <a:off x="4644008" y="5157192"/>
              <a:ext cx="504056" cy="4320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Téglalap 52"/>
            <p:cNvSpPr/>
            <p:nvPr/>
          </p:nvSpPr>
          <p:spPr>
            <a:xfrm>
              <a:off x="4139952" y="5157192"/>
              <a:ext cx="504056" cy="4320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Téglalap 53"/>
            <p:cNvSpPr/>
            <p:nvPr/>
          </p:nvSpPr>
          <p:spPr>
            <a:xfrm>
              <a:off x="3635896" y="5157192"/>
              <a:ext cx="504056" cy="4320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79" name="Szövegdoboz 78"/>
          <p:cNvSpPr txBox="1"/>
          <p:nvPr/>
        </p:nvSpPr>
        <p:spPr>
          <a:xfrm>
            <a:off x="2411760" y="62373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1s </a:t>
            </a:r>
            <a:endParaRPr lang="hu-HU" b="1" dirty="0"/>
          </a:p>
        </p:txBody>
      </p:sp>
      <p:sp>
        <p:nvSpPr>
          <p:cNvPr id="80" name="Téglalap 79"/>
          <p:cNvSpPr/>
          <p:nvPr/>
        </p:nvSpPr>
        <p:spPr>
          <a:xfrm>
            <a:off x="3635896" y="6165304"/>
            <a:ext cx="504056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1" name="Egyenes összekötő nyíllal 80"/>
          <p:cNvCxnSpPr/>
          <p:nvPr/>
        </p:nvCxnSpPr>
        <p:spPr>
          <a:xfrm rot="5400000">
            <a:off x="3816710" y="641653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gyenes összekötő nyíllal 81"/>
          <p:cNvCxnSpPr/>
          <p:nvPr/>
        </p:nvCxnSpPr>
        <p:spPr>
          <a:xfrm rot="5400000" flipH="1" flipV="1">
            <a:off x="3600686" y="6344530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églalap 82"/>
          <p:cNvSpPr/>
          <p:nvPr/>
        </p:nvSpPr>
        <p:spPr>
          <a:xfrm>
            <a:off x="3635896" y="5661248"/>
            <a:ext cx="504056" cy="4320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4" name="Egyenes összekötő nyíllal 83"/>
          <p:cNvCxnSpPr/>
          <p:nvPr/>
        </p:nvCxnSpPr>
        <p:spPr>
          <a:xfrm rot="5400000">
            <a:off x="3816710" y="5912482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gyenes összekötő nyíllal 84"/>
          <p:cNvCxnSpPr/>
          <p:nvPr/>
        </p:nvCxnSpPr>
        <p:spPr>
          <a:xfrm rot="5400000" flipH="1" flipV="1">
            <a:off x="3600686" y="5840474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gyenes összekötő nyíllal 85"/>
          <p:cNvCxnSpPr/>
          <p:nvPr/>
        </p:nvCxnSpPr>
        <p:spPr>
          <a:xfrm rot="5400000">
            <a:off x="4824822" y="540842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gyenes összekötő nyíllal 86"/>
          <p:cNvCxnSpPr/>
          <p:nvPr/>
        </p:nvCxnSpPr>
        <p:spPr>
          <a:xfrm rot="5400000" flipH="1" flipV="1">
            <a:off x="4608798" y="533641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gyenes összekötő nyíllal 87"/>
          <p:cNvCxnSpPr/>
          <p:nvPr/>
        </p:nvCxnSpPr>
        <p:spPr>
          <a:xfrm rot="5400000">
            <a:off x="4320766" y="540842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gyenes összekötő nyíllal 88"/>
          <p:cNvCxnSpPr/>
          <p:nvPr/>
        </p:nvCxnSpPr>
        <p:spPr>
          <a:xfrm rot="5400000" flipH="1" flipV="1">
            <a:off x="4104742" y="533641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gyenes összekötő nyíllal 89"/>
          <p:cNvCxnSpPr/>
          <p:nvPr/>
        </p:nvCxnSpPr>
        <p:spPr>
          <a:xfrm rot="5400000">
            <a:off x="3816710" y="540842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gyenes összekötő nyíllal 90"/>
          <p:cNvCxnSpPr/>
          <p:nvPr/>
        </p:nvCxnSpPr>
        <p:spPr>
          <a:xfrm rot="5400000" flipH="1" flipV="1">
            <a:off x="3600686" y="533641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églalap 91"/>
          <p:cNvSpPr/>
          <p:nvPr/>
        </p:nvSpPr>
        <p:spPr>
          <a:xfrm>
            <a:off x="3635896" y="4653136"/>
            <a:ext cx="504056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93" name="Egyenes összekötő nyíllal 92"/>
          <p:cNvCxnSpPr/>
          <p:nvPr/>
        </p:nvCxnSpPr>
        <p:spPr>
          <a:xfrm rot="5400000">
            <a:off x="3816710" y="4904370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gyenes összekötő nyíllal 93"/>
          <p:cNvCxnSpPr/>
          <p:nvPr/>
        </p:nvCxnSpPr>
        <p:spPr>
          <a:xfrm rot="5400000" flipH="1" flipV="1">
            <a:off x="3600686" y="4832362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Szövegdoboz 138"/>
          <p:cNvSpPr txBox="1"/>
          <p:nvPr/>
        </p:nvSpPr>
        <p:spPr>
          <a:xfrm>
            <a:off x="2339752" y="52292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2p </a:t>
            </a:r>
            <a:endParaRPr lang="hu-HU" b="1" dirty="0"/>
          </a:p>
        </p:txBody>
      </p:sp>
      <p:sp>
        <p:nvSpPr>
          <p:cNvPr id="140" name="Szövegdoboz 139"/>
          <p:cNvSpPr txBox="1"/>
          <p:nvPr/>
        </p:nvSpPr>
        <p:spPr>
          <a:xfrm>
            <a:off x="2339752" y="465313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3s </a:t>
            </a:r>
            <a:endParaRPr lang="hu-HU" b="1" dirty="0"/>
          </a:p>
        </p:txBody>
      </p:sp>
      <p:sp>
        <p:nvSpPr>
          <p:cNvPr id="148" name="Szövegdoboz 147"/>
          <p:cNvSpPr txBox="1"/>
          <p:nvPr/>
        </p:nvSpPr>
        <p:spPr>
          <a:xfrm>
            <a:off x="2411760" y="57332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2s </a:t>
            </a:r>
            <a:endParaRPr lang="hu-HU" b="1" dirty="0"/>
          </a:p>
        </p:txBody>
      </p:sp>
      <p:grpSp>
        <p:nvGrpSpPr>
          <p:cNvPr id="9" name="Csoportba foglalás 148"/>
          <p:cNvGrpSpPr/>
          <p:nvPr/>
        </p:nvGrpSpPr>
        <p:grpSpPr>
          <a:xfrm>
            <a:off x="1835696" y="260648"/>
            <a:ext cx="576064" cy="6336704"/>
            <a:chOff x="1835696" y="260648"/>
            <a:chExt cx="576064" cy="6336704"/>
          </a:xfrm>
        </p:grpSpPr>
        <p:cxnSp>
          <p:nvCxnSpPr>
            <p:cNvPr id="150" name="Egyenes összekötő nyíllal 149"/>
            <p:cNvCxnSpPr/>
            <p:nvPr/>
          </p:nvCxnSpPr>
          <p:spPr>
            <a:xfrm rot="16200000" flipV="1">
              <a:off x="-756592" y="3429000"/>
              <a:ext cx="6264696" cy="720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Szövegdoboz 150"/>
            <p:cNvSpPr txBox="1"/>
            <p:nvPr/>
          </p:nvSpPr>
          <p:spPr>
            <a:xfrm>
              <a:off x="1835696" y="260648"/>
              <a:ext cx="288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 smtClean="0"/>
                <a:t>E</a:t>
              </a:r>
              <a:endParaRPr lang="hu-HU" sz="2400" b="1" dirty="0"/>
            </a:p>
          </p:txBody>
        </p:sp>
      </p:grpSp>
      <p:sp>
        <p:nvSpPr>
          <p:cNvPr id="30" name="Szövegdoboz 29"/>
          <p:cNvSpPr txBox="1"/>
          <p:nvPr/>
        </p:nvSpPr>
        <p:spPr>
          <a:xfrm>
            <a:off x="4572000" y="62068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1s</a:t>
            </a:r>
            <a:r>
              <a:rPr lang="hu-HU" sz="2800" baseline="30000" dirty="0" smtClean="0"/>
              <a:t>2</a:t>
            </a:r>
            <a:r>
              <a:rPr lang="hu-HU" sz="2800" dirty="0" smtClean="0"/>
              <a:t>, 2s</a:t>
            </a:r>
            <a:r>
              <a:rPr lang="hu-HU" sz="2800" baseline="30000" dirty="0" smtClean="0"/>
              <a:t>2</a:t>
            </a:r>
            <a:r>
              <a:rPr lang="hu-HU" sz="2800" dirty="0" smtClean="0"/>
              <a:t>, 2p</a:t>
            </a:r>
            <a:r>
              <a:rPr lang="hu-HU" sz="2800" baseline="30000" dirty="0" smtClean="0"/>
              <a:t>6</a:t>
            </a:r>
            <a:r>
              <a:rPr lang="hu-HU" sz="2800" dirty="0" smtClean="0"/>
              <a:t>, </a:t>
            </a:r>
            <a:r>
              <a:rPr lang="hu-HU" sz="28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hu-HU" sz="2800" dirty="0" smtClean="0"/>
              <a:t>s</a:t>
            </a:r>
            <a:r>
              <a:rPr lang="hu-HU" sz="2800" baseline="30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hu-HU" sz="2800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6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 animBg="1"/>
      <p:bldP spid="83" grpId="0" animBg="1"/>
      <p:bldP spid="92" grpId="0" animBg="1"/>
      <p:bldP spid="139" grpId="0"/>
      <p:bldP spid="140" grpId="0"/>
      <p:bldP spid="148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18456" cy="562074"/>
          </a:xfrm>
        </p:spPr>
        <p:txBody>
          <a:bodyPr>
            <a:normAutofit fontScale="90000"/>
          </a:bodyPr>
          <a:lstStyle/>
          <a:p>
            <a:r>
              <a:rPr lang="hu-HU" b="1" dirty="0" err="1" smtClean="0"/>
              <a:t>Al</a:t>
            </a:r>
            <a:endParaRPr lang="hu-HU" b="1" dirty="0"/>
          </a:p>
        </p:txBody>
      </p:sp>
      <p:grpSp>
        <p:nvGrpSpPr>
          <p:cNvPr id="3" name="Csoportba foglalás 50"/>
          <p:cNvGrpSpPr/>
          <p:nvPr/>
        </p:nvGrpSpPr>
        <p:grpSpPr>
          <a:xfrm>
            <a:off x="3635896" y="5157192"/>
            <a:ext cx="1512168" cy="432048"/>
            <a:chOff x="3635896" y="5157192"/>
            <a:chExt cx="1512168" cy="432048"/>
          </a:xfrm>
        </p:grpSpPr>
        <p:sp>
          <p:nvSpPr>
            <p:cNvPr id="52" name="Téglalap 51"/>
            <p:cNvSpPr/>
            <p:nvPr/>
          </p:nvSpPr>
          <p:spPr>
            <a:xfrm>
              <a:off x="4644008" y="5157192"/>
              <a:ext cx="504056" cy="4320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Téglalap 52"/>
            <p:cNvSpPr/>
            <p:nvPr/>
          </p:nvSpPr>
          <p:spPr>
            <a:xfrm>
              <a:off x="4139952" y="5157192"/>
              <a:ext cx="504056" cy="4320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Téglalap 53"/>
            <p:cNvSpPr/>
            <p:nvPr/>
          </p:nvSpPr>
          <p:spPr>
            <a:xfrm>
              <a:off x="3635896" y="5157192"/>
              <a:ext cx="504056" cy="4320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4" name="Csoportba foglalás 54"/>
          <p:cNvGrpSpPr/>
          <p:nvPr/>
        </p:nvGrpSpPr>
        <p:grpSpPr>
          <a:xfrm>
            <a:off x="3635896" y="4077072"/>
            <a:ext cx="1512168" cy="432048"/>
            <a:chOff x="3635896" y="4077072"/>
            <a:chExt cx="1512168" cy="432048"/>
          </a:xfrm>
          <a:solidFill>
            <a:schemeClr val="accent6">
              <a:lumMod val="75000"/>
            </a:schemeClr>
          </a:solidFill>
        </p:grpSpPr>
        <p:sp>
          <p:nvSpPr>
            <p:cNvPr id="56" name="Téglalap 55"/>
            <p:cNvSpPr/>
            <p:nvPr/>
          </p:nvSpPr>
          <p:spPr>
            <a:xfrm>
              <a:off x="4644008" y="4077072"/>
              <a:ext cx="504056" cy="4320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7" name="Téglalap 56"/>
            <p:cNvSpPr/>
            <p:nvPr/>
          </p:nvSpPr>
          <p:spPr>
            <a:xfrm>
              <a:off x="4139952" y="4077072"/>
              <a:ext cx="504056" cy="4320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8" name="Téglalap 57"/>
            <p:cNvSpPr/>
            <p:nvPr/>
          </p:nvSpPr>
          <p:spPr>
            <a:xfrm>
              <a:off x="3635896" y="4077072"/>
              <a:ext cx="504056" cy="4320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79" name="Szövegdoboz 78"/>
          <p:cNvSpPr txBox="1"/>
          <p:nvPr/>
        </p:nvSpPr>
        <p:spPr>
          <a:xfrm>
            <a:off x="2411760" y="62373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1s </a:t>
            </a:r>
            <a:endParaRPr lang="hu-HU" b="1" dirty="0"/>
          </a:p>
        </p:txBody>
      </p:sp>
      <p:sp>
        <p:nvSpPr>
          <p:cNvPr id="80" name="Téglalap 79"/>
          <p:cNvSpPr/>
          <p:nvPr/>
        </p:nvSpPr>
        <p:spPr>
          <a:xfrm>
            <a:off x="3635896" y="6165304"/>
            <a:ext cx="504056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1" name="Egyenes összekötő nyíllal 80"/>
          <p:cNvCxnSpPr/>
          <p:nvPr/>
        </p:nvCxnSpPr>
        <p:spPr>
          <a:xfrm rot="5400000">
            <a:off x="3816710" y="641653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gyenes összekötő nyíllal 81"/>
          <p:cNvCxnSpPr/>
          <p:nvPr/>
        </p:nvCxnSpPr>
        <p:spPr>
          <a:xfrm rot="5400000" flipH="1" flipV="1">
            <a:off x="3600686" y="6344530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églalap 82"/>
          <p:cNvSpPr/>
          <p:nvPr/>
        </p:nvSpPr>
        <p:spPr>
          <a:xfrm>
            <a:off x="3635896" y="5661248"/>
            <a:ext cx="504056" cy="4320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4" name="Egyenes összekötő nyíllal 83"/>
          <p:cNvCxnSpPr/>
          <p:nvPr/>
        </p:nvCxnSpPr>
        <p:spPr>
          <a:xfrm rot="5400000">
            <a:off x="3816710" y="5912482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gyenes összekötő nyíllal 84"/>
          <p:cNvCxnSpPr/>
          <p:nvPr/>
        </p:nvCxnSpPr>
        <p:spPr>
          <a:xfrm rot="5400000" flipH="1" flipV="1">
            <a:off x="3600686" y="5840474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gyenes összekötő nyíllal 85"/>
          <p:cNvCxnSpPr/>
          <p:nvPr/>
        </p:nvCxnSpPr>
        <p:spPr>
          <a:xfrm rot="5400000">
            <a:off x="4824822" y="540842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gyenes összekötő nyíllal 86"/>
          <p:cNvCxnSpPr/>
          <p:nvPr/>
        </p:nvCxnSpPr>
        <p:spPr>
          <a:xfrm rot="5400000" flipH="1" flipV="1">
            <a:off x="4608798" y="533641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gyenes összekötő nyíllal 87"/>
          <p:cNvCxnSpPr/>
          <p:nvPr/>
        </p:nvCxnSpPr>
        <p:spPr>
          <a:xfrm rot="5400000">
            <a:off x="4320766" y="540842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gyenes összekötő nyíllal 88"/>
          <p:cNvCxnSpPr/>
          <p:nvPr/>
        </p:nvCxnSpPr>
        <p:spPr>
          <a:xfrm rot="5400000" flipH="1" flipV="1">
            <a:off x="4104742" y="533641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gyenes összekötő nyíllal 89"/>
          <p:cNvCxnSpPr/>
          <p:nvPr/>
        </p:nvCxnSpPr>
        <p:spPr>
          <a:xfrm rot="5400000">
            <a:off x="3816710" y="540842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gyenes összekötő nyíllal 90"/>
          <p:cNvCxnSpPr/>
          <p:nvPr/>
        </p:nvCxnSpPr>
        <p:spPr>
          <a:xfrm rot="5400000" flipH="1" flipV="1">
            <a:off x="3600686" y="533641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églalap 91"/>
          <p:cNvSpPr/>
          <p:nvPr/>
        </p:nvSpPr>
        <p:spPr>
          <a:xfrm>
            <a:off x="3635896" y="4653136"/>
            <a:ext cx="504056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93" name="Egyenes összekötő nyíllal 92"/>
          <p:cNvCxnSpPr/>
          <p:nvPr/>
        </p:nvCxnSpPr>
        <p:spPr>
          <a:xfrm rot="5400000">
            <a:off x="3816710" y="4904370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gyenes összekötő nyíllal 93"/>
          <p:cNvCxnSpPr/>
          <p:nvPr/>
        </p:nvCxnSpPr>
        <p:spPr>
          <a:xfrm rot="5400000" flipH="1" flipV="1">
            <a:off x="3600686" y="4832362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gyenes összekötő nyíllal 109"/>
          <p:cNvCxnSpPr/>
          <p:nvPr/>
        </p:nvCxnSpPr>
        <p:spPr>
          <a:xfrm rot="5400000" flipH="1" flipV="1">
            <a:off x="3600686" y="425629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Szövegdoboz 138"/>
          <p:cNvSpPr txBox="1"/>
          <p:nvPr/>
        </p:nvSpPr>
        <p:spPr>
          <a:xfrm>
            <a:off x="2339752" y="52292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2p </a:t>
            </a:r>
            <a:endParaRPr lang="hu-HU" b="1" dirty="0"/>
          </a:p>
        </p:txBody>
      </p:sp>
      <p:sp>
        <p:nvSpPr>
          <p:cNvPr id="140" name="Szövegdoboz 139"/>
          <p:cNvSpPr txBox="1"/>
          <p:nvPr/>
        </p:nvSpPr>
        <p:spPr>
          <a:xfrm>
            <a:off x="2339752" y="465313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3s </a:t>
            </a:r>
            <a:endParaRPr lang="hu-HU" b="1" dirty="0"/>
          </a:p>
        </p:txBody>
      </p:sp>
      <p:sp>
        <p:nvSpPr>
          <p:cNvPr id="141" name="Szövegdoboz 140"/>
          <p:cNvSpPr txBox="1"/>
          <p:nvPr/>
        </p:nvSpPr>
        <p:spPr>
          <a:xfrm>
            <a:off x="2339752" y="41490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3p </a:t>
            </a:r>
            <a:endParaRPr lang="hu-HU" b="1" dirty="0"/>
          </a:p>
        </p:txBody>
      </p:sp>
      <p:sp>
        <p:nvSpPr>
          <p:cNvPr id="148" name="Szövegdoboz 147"/>
          <p:cNvSpPr txBox="1"/>
          <p:nvPr/>
        </p:nvSpPr>
        <p:spPr>
          <a:xfrm>
            <a:off x="2411760" y="57332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2s </a:t>
            </a:r>
            <a:endParaRPr lang="hu-HU" b="1" dirty="0"/>
          </a:p>
        </p:txBody>
      </p:sp>
      <p:grpSp>
        <p:nvGrpSpPr>
          <p:cNvPr id="9" name="Csoportba foglalás 148"/>
          <p:cNvGrpSpPr/>
          <p:nvPr/>
        </p:nvGrpSpPr>
        <p:grpSpPr>
          <a:xfrm>
            <a:off x="1835696" y="260648"/>
            <a:ext cx="576064" cy="6336704"/>
            <a:chOff x="1835696" y="260648"/>
            <a:chExt cx="576064" cy="6336704"/>
          </a:xfrm>
        </p:grpSpPr>
        <p:cxnSp>
          <p:nvCxnSpPr>
            <p:cNvPr id="150" name="Egyenes összekötő nyíllal 149"/>
            <p:cNvCxnSpPr/>
            <p:nvPr/>
          </p:nvCxnSpPr>
          <p:spPr>
            <a:xfrm rot="16200000" flipV="1">
              <a:off x="-756592" y="3429000"/>
              <a:ext cx="6264696" cy="720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Szövegdoboz 150"/>
            <p:cNvSpPr txBox="1"/>
            <p:nvPr/>
          </p:nvSpPr>
          <p:spPr>
            <a:xfrm>
              <a:off x="1835696" y="260648"/>
              <a:ext cx="288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 smtClean="0"/>
                <a:t>E</a:t>
              </a:r>
              <a:endParaRPr lang="hu-HU" sz="2400" b="1" dirty="0"/>
            </a:p>
          </p:txBody>
        </p:sp>
      </p:grpSp>
      <p:sp>
        <p:nvSpPr>
          <p:cNvPr id="149" name="Szövegdoboz 148"/>
          <p:cNvSpPr txBox="1"/>
          <p:nvPr/>
        </p:nvSpPr>
        <p:spPr>
          <a:xfrm>
            <a:off x="4572000" y="62068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1s</a:t>
            </a:r>
            <a:r>
              <a:rPr lang="hu-HU" sz="2800" baseline="30000" dirty="0" smtClean="0"/>
              <a:t>2</a:t>
            </a:r>
            <a:r>
              <a:rPr lang="hu-HU" sz="2800" dirty="0" smtClean="0"/>
              <a:t>, 2s</a:t>
            </a:r>
            <a:r>
              <a:rPr lang="hu-HU" sz="2800" baseline="30000" dirty="0" smtClean="0"/>
              <a:t>2</a:t>
            </a:r>
            <a:r>
              <a:rPr lang="hu-HU" sz="2800" dirty="0" smtClean="0"/>
              <a:t>, 2p</a:t>
            </a:r>
            <a:r>
              <a:rPr lang="hu-HU" sz="2800" baseline="30000" dirty="0" smtClean="0"/>
              <a:t>6</a:t>
            </a:r>
            <a:r>
              <a:rPr lang="hu-HU" sz="2800" dirty="0" smtClean="0"/>
              <a:t>, </a:t>
            </a:r>
            <a:r>
              <a:rPr lang="hu-HU" sz="28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hu-HU" sz="2800" dirty="0" smtClean="0"/>
              <a:t>s</a:t>
            </a:r>
            <a:r>
              <a:rPr lang="hu-HU" sz="2800" baseline="30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hu-HU" sz="2800" dirty="0" smtClean="0"/>
              <a:t>, </a:t>
            </a:r>
            <a:r>
              <a:rPr lang="hu-HU" sz="28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hu-HU" sz="2800" dirty="0" smtClean="0"/>
              <a:t>p</a:t>
            </a:r>
            <a:r>
              <a:rPr lang="hu-HU" sz="2800" baseline="3000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9217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 animBg="1"/>
      <p:bldP spid="83" grpId="0" animBg="1"/>
      <p:bldP spid="92" grpId="0" animBg="1"/>
      <p:bldP spid="139" grpId="0"/>
      <p:bldP spid="140" grpId="0"/>
      <p:bldP spid="141" grpId="0"/>
      <p:bldP spid="148" grpId="0"/>
      <p:bldP spid="1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18456" cy="562074"/>
          </a:xfrm>
        </p:spPr>
        <p:txBody>
          <a:bodyPr>
            <a:normAutofit fontScale="90000"/>
          </a:bodyPr>
          <a:lstStyle/>
          <a:p>
            <a:r>
              <a:rPr lang="hu-HU" b="1" dirty="0" err="1" smtClean="0"/>
              <a:t>Si</a:t>
            </a:r>
            <a:endParaRPr lang="hu-HU" b="1" dirty="0"/>
          </a:p>
        </p:txBody>
      </p:sp>
      <p:grpSp>
        <p:nvGrpSpPr>
          <p:cNvPr id="3" name="Csoportba foglalás 50"/>
          <p:cNvGrpSpPr/>
          <p:nvPr/>
        </p:nvGrpSpPr>
        <p:grpSpPr>
          <a:xfrm>
            <a:off x="3635896" y="5157192"/>
            <a:ext cx="1512168" cy="432048"/>
            <a:chOff x="3635896" y="5157192"/>
            <a:chExt cx="1512168" cy="432048"/>
          </a:xfrm>
        </p:grpSpPr>
        <p:sp>
          <p:nvSpPr>
            <p:cNvPr id="52" name="Téglalap 51"/>
            <p:cNvSpPr/>
            <p:nvPr/>
          </p:nvSpPr>
          <p:spPr>
            <a:xfrm>
              <a:off x="4644008" y="5157192"/>
              <a:ext cx="504056" cy="4320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Téglalap 52"/>
            <p:cNvSpPr/>
            <p:nvPr/>
          </p:nvSpPr>
          <p:spPr>
            <a:xfrm>
              <a:off x="4139952" y="5157192"/>
              <a:ext cx="504056" cy="4320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Téglalap 53"/>
            <p:cNvSpPr/>
            <p:nvPr/>
          </p:nvSpPr>
          <p:spPr>
            <a:xfrm>
              <a:off x="3635896" y="5157192"/>
              <a:ext cx="504056" cy="4320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4" name="Csoportba foglalás 54"/>
          <p:cNvGrpSpPr/>
          <p:nvPr/>
        </p:nvGrpSpPr>
        <p:grpSpPr>
          <a:xfrm>
            <a:off x="3635896" y="4077072"/>
            <a:ext cx="1512168" cy="432048"/>
            <a:chOff x="3635896" y="4077072"/>
            <a:chExt cx="1512168" cy="432048"/>
          </a:xfrm>
          <a:solidFill>
            <a:schemeClr val="accent6">
              <a:lumMod val="75000"/>
            </a:schemeClr>
          </a:solidFill>
        </p:grpSpPr>
        <p:sp>
          <p:nvSpPr>
            <p:cNvPr id="56" name="Téglalap 55"/>
            <p:cNvSpPr/>
            <p:nvPr/>
          </p:nvSpPr>
          <p:spPr>
            <a:xfrm>
              <a:off x="4644008" y="4077072"/>
              <a:ext cx="504056" cy="4320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7" name="Téglalap 56"/>
            <p:cNvSpPr/>
            <p:nvPr/>
          </p:nvSpPr>
          <p:spPr>
            <a:xfrm>
              <a:off x="4139952" y="4077072"/>
              <a:ext cx="504056" cy="4320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8" name="Téglalap 57"/>
            <p:cNvSpPr/>
            <p:nvPr/>
          </p:nvSpPr>
          <p:spPr>
            <a:xfrm>
              <a:off x="3635896" y="4077072"/>
              <a:ext cx="504056" cy="4320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79" name="Szövegdoboz 78"/>
          <p:cNvSpPr txBox="1"/>
          <p:nvPr/>
        </p:nvSpPr>
        <p:spPr>
          <a:xfrm>
            <a:off x="2411760" y="62373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1s </a:t>
            </a:r>
            <a:endParaRPr lang="hu-HU" b="1" dirty="0"/>
          </a:p>
        </p:txBody>
      </p:sp>
      <p:sp>
        <p:nvSpPr>
          <p:cNvPr id="80" name="Téglalap 79"/>
          <p:cNvSpPr/>
          <p:nvPr/>
        </p:nvSpPr>
        <p:spPr>
          <a:xfrm>
            <a:off x="3635896" y="6165304"/>
            <a:ext cx="504056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1" name="Egyenes összekötő nyíllal 80"/>
          <p:cNvCxnSpPr/>
          <p:nvPr/>
        </p:nvCxnSpPr>
        <p:spPr>
          <a:xfrm rot="5400000">
            <a:off x="3816710" y="641653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gyenes összekötő nyíllal 81"/>
          <p:cNvCxnSpPr/>
          <p:nvPr/>
        </p:nvCxnSpPr>
        <p:spPr>
          <a:xfrm rot="5400000" flipH="1" flipV="1">
            <a:off x="3600686" y="6344530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églalap 82"/>
          <p:cNvSpPr/>
          <p:nvPr/>
        </p:nvSpPr>
        <p:spPr>
          <a:xfrm>
            <a:off x="3635896" y="5661248"/>
            <a:ext cx="504056" cy="4320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4" name="Egyenes összekötő nyíllal 83"/>
          <p:cNvCxnSpPr/>
          <p:nvPr/>
        </p:nvCxnSpPr>
        <p:spPr>
          <a:xfrm rot="5400000">
            <a:off x="3816710" y="5912482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gyenes összekötő nyíllal 84"/>
          <p:cNvCxnSpPr/>
          <p:nvPr/>
        </p:nvCxnSpPr>
        <p:spPr>
          <a:xfrm rot="5400000" flipH="1" flipV="1">
            <a:off x="3600686" y="5840474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gyenes összekötő nyíllal 85"/>
          <p:cNvCxnSpPr/>
          <p:nvPr/>
        </p:nvCxnSpPr>
        <p:spPr>
          <a:xfrm rot="5400000">
            <a:off x="4824822" y="540842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gyenes összekötő nyíllal 86"/>
          <p:cNvCxnSpPr/>
          <p:nvPr/>
        </p:nvCxnSpPr>
        <p:spPr>
          <a:xfrm rot="5400000" flipH="1" flipV="1">
            <a:off x="4608798" y="533641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gyenes összekötő nyíllal 87"/>
          <p:cNvCxnSpPr/>
          <p:nvPr/>
        </p:nvCxnSpPr>
        <p:spPr>
          <a:xfrm rot="5400000">
            <a:off x="4320766" y="540842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gyenes összekötő nyíllal 88"/>
          <p:cNvCxnSpPr/>
          <p:nvPr/>
        </p:nvCxnSpPr>
        <p:spPr>
          <a:xfrm rot="5400000" flipH="1" flipV="1">
            <a:off x="4104742" y="533641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gyenes összekötő nyíllal 89"/>
          <p:cNvCxnSpPr/>
          <p:nvPr/>
        </p:nvCxnSpPr>
        <p:spPr>
          <a:xfrm rot="5400000">
            <a:off x="3816710" y="540842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gyenes összekötő nyíllal 90"/>
          <p:cNvCxnSpPr/>
          <p:nvPr/>
        </p:nvCxnSpPr>
        <p:spPr>
          <a:xfrm rot="5400000" flipH="1" flipV="1">
            <a:off x="3600686" y="533641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églalap 91"/>
          <p:cNvSpPr/>
          <p:nvPr/>
        </p:nvSpPr>
        <p:spPr>
          <a:xfrm>
            <a:off x="3635896" y="4653136"/>
            <a:ext cx="504056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93" name="Egyenes összekötő nyíllal 92"/>
          <p:cNvCxnSpPr/>
          <p:nvPr/>
        </p:nvCxnSpPr>
        <p:spPr>
          <a:xfrm rot="5400000">
            <a:off x="3816710" y="4904370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gyenes összekötő nyíllal 93"/>
          <p:cNvCxnSpPr/>
          <p:nvPr/>
        </p:nvCxnSpPr>
        <p:spPr>
          <a:xfrm rot="5400000" flipH="1" flipV="1">
            <a:off x="3600686" y="4832362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gyenes összekötő nyíllal 107"/>
          <p:cNvCxnSpPr/>
          <p:nvPr/>
        </p:nvCxnSpPr>
        <p:spPr>
          <a:xfrm rot="5400000" flipH="1" flipV="1">
            <a:off x="4104742" y="425629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gyenes összekötő nyíllal 109"/>
          <p:cNvCxnSpPr/>
          <p:nvPr/>
        </p:nvCxnSpPr>
        <p:spPr>
          <a:xfrm rot="5400000" flipH="1" flipV="1">
            <a:off x="3600686" y="425629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Szövegdoboz 138"/>
          <p:cNvSpPr txBox="1"/>
          <p:nvPr/>
        </p:nvSpPr>
        <p:spPr>
          <a:xfrm>
            <a:off x="2339752" y="52292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2p </a:t>
            </a:r>
            <a:endParaRPr lang="hu-HU" b="1" dirty="0"/>
          </a:p>
        </p:txBody>
      </p:sp>
      <p:sp>
        <p:nvSpPr>
          <p:cNvPr id="140" name="Szövegdoboz 139"/>
          <p:cNvSpPr txBox="1"/>
          <p:nvPr/>
        </p:nvSpPr>
        <p:spPr>
          <a:xfrm>
            <a:off x="2339752" y="465313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3s </a:t>
            </a:r>
            <a:endParaRPr lang="hu-HU" b="1" dirty="0"/>
          </a:p>
        </p:txBody>
      </p:sp>
      <p:sp>
        <p:nvSpPr>
          <p:cNvPr id="141" name="Szövegdoboz 140"/>
          <p:cNvSpPr txBox="1"/>
          <p:nvPr/>
        </p:nvSpPr>
        <p:spPr>
          <a:xfrm>
            <a:off x="2339752" y="41490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3p </a:t>
            </a:r>
            <a:endParaRPr lang="hu-HU" b="1" dirty="0"/>
          </a:p>
        </p:txBody>
      </p:sp>
      <p:sp>
        <p:nvSpPr>
          <p:cNvPr id="148" name="Szövegdoboz 147"/>
          <p:cNvSpPr txBox="1"/>
          <p:nvPr/>
        </p:nvSpPr>
        <p:spPr>
          <a:xfrm>
            <a:off x="2411760" y="57332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2s </a:t>
            </a:r>
            <a:endParaRPr lang="hu-HU" b="1" dirty="0"/>
          </a:p>
        </p:txBody>
      </p:sp>
      <p:grpSp>
        <p:nvGrpSpPr>
          <p:cNvPr id="9" name="Csoportba foglalás 148"/>
          <p:cNvGrpSpPr/>
          <p:nvPr/>
        </p:nvGrpSpPr>
        <p:grpSpPr>
          <a:xfrm>
            <a:off x="1835696" y="260648"/>
            <a:ext cx="576064" cy="6336704"/>
            <a:chOff x="1835696" y="260648"/>
            <a:chExt cx="576064" cy="6336704"/>
          </a:xfrm>
        </p:grpSpPr>
        <p:cxnSp>
          <p:nvCxnSpPr>
            <p:cNvPr id="150" name="Egyenes összekötő nyíllal 149"/>
            <p:cNvCxnSpPr/>
            <p:nvPr/>
          </p:nvCxnSpPr>
          <p:spPr>
            <a:xfrm rot="16200000" flipV="1">
              <a:off x="-756592" y="3429000"/>
              <a:ext cx="6264696" cy="720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Szövegdoboz 150"/>
            <p:cNvSpPr txBox="1"/>
            <p:nvPr/>
          </p:nvSpPr>
          <p:spPr>
            <a:xfrm>
              <a:off x="1835696" y="260648"/>
              <a:ext cx="288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 smtClean="0"/>
                <a:t>E</a:t>
              </a:r>
              <a:endParaRPr lang="hu-HU" sz="2400" b="1" dirty="0"/>
            </a:p>
          </p:txBody>
        </p:sp>
      </p:grpSp>
      <p:sp>
        <p:nvSpPr>
          <p:cNvPr id="152" name="Szövegdoboz 151"/>
          <p:cNvSpPr txBox="1"/>
          <p:nvPr/>
        </p:nvSpPr>
        <p:spPr>
          <a:xfrm>
            <a:off x="4572000" y="62068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1s</a:t>
            </a:r>
            <a:r>
              <a:rPr lang="hu-HU" sz="2800" baseline="30000" dirty="0" smtClean="0"/>
              <a:t>2</a:t>
            </a:r>
            <a:r>
              <a:rPr lang="hu-HU" sz="2800" dirty="0" smtClean="0"/>
              <a:t>, 2s</a:t>
            </a:r>
            <a:r>
              <a:rPr lang="hu-HU" sz="2800" baseline="30000" dirty="0" smtClean="0"/>
              <a:t>2</a:t>
            </a:r>
            <a:r>
              <a:rPr lang="hu-HU" sz="2800" dirty="0" smtClean="0"/>
              <a:t>, 2p</a:t>
            </a:r>
            <a:r>
              <a:rPr lang="hu-HU" sz="2800" baseline="30000" dirty="0" smtClean="0"/>
              <a:t>6</a:t>
            </a:r>
            <a:r>
              <a:rPr lang="hu-HU" sz="2800" dirty="0" smtClean="0"/>
              <a:t>, </a:t>
            </a:r>
            <a:r>
              <a:rPr lang="hu-HU" sz="28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hu-HU" sz="2800" dirty="0" smtClean="0"/>
              <a:t>s</a:t>
            </a:r>
            <a:r>
              <a:rPr lang="hu-HU" sz="2800" baseline="30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hu-HU" sz="2800" dirty="0" smtClean="0"/>
              <a:t>, </a:t>
            </a:r>
            <a:r>
              <a:rPr lang="hu-HU" sz="28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hu-HU" sz="2800" dirty="0" smtClean="0"/>
              <a:t>p</a:t>
            </a:r>
            <a:r>
              <a:rPr lang="hu-HU" sz="2800" baseline="30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hu-HU" sz="2800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2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 animBg="1"/>
      <p:bldP spid="83" grpId="0" animBg="1"/>
      <p:bldP spid="92" grpId="0" animBg="1"/>
      <p:bldP spid="139" grpId="0"/>
      <p:bldP spid="140" grpId="0"/>
      <p:bldP spid="141" grpId="0"/>
      <p:bldP spid="148" grpId="0"/>
      <p:bldP spid="1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18456" cy="562074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P</a:t>
            </a:r>
            <a:endParaRPr lang="hu-HU" b="1" dirty="0"/>
          </a:p>
        </p:txBody>
      </p:sp>
      <p:grpSp>
        <p:nvGrpSpPr>
          <p:cNvPr id="3" name="Csoportba foglalás 50"/>
          <p:cNvGrpSpPr/>
          <p:nvPr/>
        </p:nvGrpSpPr>
        <p:grpSpPr>
          <a:xfrm>
            <a:off x="3635896" y="5157192"/>
            <a:ext cx="1512168" cy="432048"/>
            <a:chOff x="3635896" y="5157192"/>
            <a:chExt cx="1512168" cy="432048"/>
          </a:xfrm>
        </p:grpSpPr>
        <p:sp>
          <p:nvSpPr>
            <p:cNvPr id="52" name="Téglalap 51"/>
            <p:cNvSpPr/>
            <p:nvPr/>
          </p:nvSpPr>
          <p:spPr>
            <a:xfrm>
              <a:off x="4644008" y="5157192"/>
              <a:ext cx="504056" cy="4320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Téglalap 52"/>
            <p:cNvSpPr/>
            <p:nvPr/>
          </p:nvSpPr>
          <p:spPr>
            <a:xfrm>
              <a:off x="4139952" y="5157192"/>
              <a:ext cx="504056" cy="4320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Téglalap 53"/>
            <p:cNvSpPr/>
            <p:nvPr/>
          </p:nvSpPr>
          <p:spPr>
            <a:xfrm>
              <a:off x="3635896" y="5157192"/>
              <a:ext cx="504056" cy="4320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4" name="Csoportba foglalás 54"/>
          <p:cNvGrpSpPr/>
          <p:nvPr/>
        </p:nvGrpSpPr>
        <p:grpSpPr>
          <a:xfrm>
            <a:off x="3635896" y="4077072"/>
            <a:ext cx="1512168" cy="432048"/>
            <a:chOff x="3635896" y="4077072"/>
            <a:chExt cx="1512168" cy="432048"/>
          </a:xfrm>
          <a:solidFill>
            <a:schemeClr val="accent6">
              <a:lumMod val="75000"/>
            </a:schemeClr>
          </a:solidFill>
        </p:grpSpPr>
        <p:sp>
          <p:nvSpPr>
            <p:cNvPr id="56" name="Téglalap 55"/>
            <p:cNvSpPr/>
            <p:nvPr/>
          </p:nvSpPr>
          <p:spPr>
            <a:xfrm>
              <a:off x="4644008" y="4077072"/>
              <a:ext cx="504056" cy="4320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7" name="Téglalap 56"/>
            <p:cNvSpPr/>
            <p:nvPr/>
          </p:nvSpPr>
          <p:spPr>
            <a:xfrm>
              <a:off x="4139952" y="4077072"/>
              <a:ext cx="504056" cy="4320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8" name="Téglalap 57"/>
            <p:cNvSpPr/>
            <p:nvPr/>
          </p:nvSpPr>
          <p:spPr>
            <a:xfrm>
              <a:off x="3635896" y="4077072"/>
              <a:ext cx="504056" cy="4320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79" name="Szövegdoboz 78"/>
          <p:cNvSpPr txBox="1"/>
          <p:nvPr/>
        </p:nvSpPr>
        <p:spPr>
          <a:xfrm>
            <a:off x="2411760" y="62373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1s </a:t>
            </a:r>
            <a:endParaRPr lang="hu-HU" b="1" dirty="0"/>
          </a:p>
        </p:txBody>
      </p:sp>
      <p:sp>
        <p:nvSpPr>
          <p:cNvPr id="80" name="Téglalap 79"/>
          <p:cNvSpPr/>
          <p:nvPr/>
        </p:nvSpPr>
        <p:spPr>
          <a:xfrm>
            <a:off x="3635896" y="6165304"/>
            <a:ext cx="504056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1" name="Egyenes összekötő nyíllal 80"/>
          <p:cNvCxnSpPr/>
          <p:nvPr/>
        </p:nvCxnSpPr>
        <p:spPr>
          <a:xfrm rot="5400000">
            <a:off x="3816710" y="641653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gyenes összekötő nyíllal 81"/>
          <p:cNvCxnSpPr/>
          <p:nvPr/>
        </p:nvCxnSpPr>
        <p:spPr>
          <a:xfrm rot="5400000" flipH="1" flipV="1">
            <a:off x="3600686" y="6344530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églalap 82"/>
          <p:cNvSpPr/>
          <p:nvPr/>
        </p:nvSpPr>
        <p:spPr>
          <a:xfrm>
            <a:off x="3635896" y="5661248"/>
            <a:ext cx="504056" cy="4320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4" name="Egyenes összekötő nyíllal 83"/>
          <p:cNvCxnSpPr/>
          <p:nvPr/>
        </p:nvCxnSpPr>
        <p:spPr>
          <a:xfrm rot="5400000">
            <a:off x="3816710" y="5912482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gyenes összekötő nyíllal 84"/>
          <p:cNvCxnSpPr/>
          <p:nvPr/>
        </p:nvCxnSpPr>
        <p:spPr>
          <a:xfrm rot="5400000" flipH="1" flipV="1">
            <a:off x="3600686" y="5840474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gyenes összekötő nyíllal 85"/>
          <p:cNvCxnSpPr/>
          <p:nvPr/>
        </p:nvCxnSpPr>
        <p:spPr>
          <a:xfrm rot="5400000">
            <a:off x="4824822" y="540842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gyenes összekötő nyíllal 86"/>
          <p:cNvCxnSpPr/>
          <p:nvPr/>
        </p:nvCxnSpPr>
        <p:spPr>
          <a:xfrm rot="5400000" flipH="1" flipV="1">
            <a:off x="4608798" y="533641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gyenes összekötő nyíllal 87"/>
          <p:cNvCxnSpPr/>
          <p:nvPr/>
        </p:nvCxnSpPr>
        <p:spPr>
          <a:xfrm rot="5400000">
            <a:off x="4320766" y="540842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gyenes összekötő nyíllal 88"/>
          <p:cNvCxnSpPr/>
          <p:nvPr/>
        </p:nvCxnSpPr>
        <p:spPr>
          <a:xfrm rot="5400000" flipH="1" flipV="1">
            <a:off x="4104742" y="533641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gyenes összekötő nyíllal 89"/>
          <p:cNvCxnSpPr/>
          <p:nvPr/>
        </p:nvCxnSpPr>
        <p:spPr>
          <a:xfrm rot="5400000">
            <a:off x="3816710" y="540842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gyenes összekötő nyíllal 90"/>
          <p:cNvCxnSpPr/>
          <p:nvPr/>
        </p:nvCxnSpPr>
        <p:spPr>
          <a:xfrm rot="5400000" flipH="1" flipV="1">
            <a:off x="3600686" y="533641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églalap 91"/>
          <p:cNvSpPr/>
          <p:nvPr/>
        </p:nvSpPr>
        <p:spPr>
          <a:xfrm>
            <a:off x="3635896" y="4653136"/>
            <a:ext cx="504056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93" name="Egyenes összekötő nyíllal 92"/>
          <p:cNvCxnSpPr/>
          <p:nvPr/>
        </p:nvCxnSpPr>
        <p:spPr>
          <a:xfrm rot="5400000">
            <a:off x="3816710" y="4904370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gyenes összekötő nyíllal 93"/>
          <p:cNvCxnSpPr/>
          <p:nvPr/>
        </p:nvCxnSpPr>
        <p:spPr>
          <a:xfrm rot="5400000" flipH="1" flipV="1">
            <a:off x="3600686" y="4832362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gyenes összekötő nyíllal 105"/>
          <p:cNvCxnSpPr/>
          <p:nvPr/>
        </p:nvCxnSpPr>
        <p:spPr>
          <a:xfrm rot="5400000" flipH="1" flipV="1">
            <a:off x="4608798" y="425629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gyenes összekötő nyíllal 107"/>
          <p:cNvCxnSpPr/>
          <p:nvPr/>
        </p:nvCxnSpPr>
        <p:spPr>
          <a:xfrm rot="5400000" flipH="1" flipV="1">
            <a:off x="4104742" y="425629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gyenes összekötő nyíllal 109"/>
          <p:cNvCxnSpPr/>
          <p:nvPr/>
        </p:nvCxnSpPr>
        <p:spPr>
          <a:xfrm rot="5400000" flipH="1" flipV="1">
            <a:off x="3600686" y="425629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Szövegdoboz 138"/>
          <p:cNvSpPr txBox="1"/>
          <p:nvPr/>
        </p:nvSpPr>
        <p:spPr>
          <a:xfrm>
            <a:off x="2339752" y="52292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2p </a:t>
            </a:r>
            <a:endParaRPr lang="hu-HU" b="1" dirty="0"/>
          </a:p>
        </p:txBody>
      </p:sp>
      <p:sp>
        <p:nvSpPr>
          <p:cNvPr id="140" name="Szövegdoboz 139"/>
          <p:cNvSpPr txBox="1"/>
          <p:nvPr/>
        </p:nvSpPr>
        <p:spPr>
          <a:xfrm>
            <a:off x="2339752" y="465313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3s </a:t>
            </a:r>
            <a:endParaRPr lang="hu-HU" b="1" dirty="0"/>
          </a:p>
        </p:txBody>
      </p:sp>
      <p:sp>
        <p:nvSpPr>
          <p:cNvPr id="141" name="Szövegdoboz 140"/>
          <p:cNvSpPr txBox="1"/>
          <p:nvPr/>
        </p:nvSpPr>
        <p:spPr>
          <a:xfrm>
            <a:off x="2339752" y="41490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3p </a:t>
            </a:r>
            <a:endParaRPr lang="hu-HU" b="1" dirty="0"/>
          </a:p>
        </p:txBody>
      </p:sp>
      <p:sp>
        <p:nvSpPr>
          <p:cNvPr id="148" name="Szövegdoboz 147"/>
          <p:cNvSpPr txBox="1"/>
          <p:nvPr/>
        </p:nvSpPr>
        <p:spPr>
          <a:xfrm>
            <a:off x="2411760" y="57332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2s </a:t>
            </a:r>
            <a:endParaRPr lang="hu-HU" b="1" dirty="0"/>
          </a:p>
        </p:txBody>
      </p:sp>
      <p:grpSp>
        <p:nvGrpSpPr>
          <p:cNvPr id="9" name="Csoportba foglalás 148"/>
          <p:cNvGrpSpPr/>
          <p:nvPr/>
        </p:nvGrpSpPr>
        <p:grpSpPr>
          <a:xfrm>
            <a:off x="1835696" y="260648"/>
            <a:ext cx="576064" cy="6336704"/>
            <a:chOff x="1835696" y="260648"/>
            <a:chExt cx="576064" cy="6336704"/>
          </a:xfrm>
        </p:grpSpPr>
        <p:cxnSp>
          <p:nvCxnSpPr>
            <p:cNvPr id="150" name="Egyenes összekötő nyíllal 149"/>
            <p:cNvCxnSpPr/>
            <p:nvPr/>
          </p:nvCxnSpPr>
          <p:spPr>
            <a:xfrm rot="16200000" flipV="1">
              <a:off x="-756592" y="3429000"/>
              <a:ext cx="6264696" cy="720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Szövegdoboz 150"/>
            <p:cNvSpPr txBox="1"/>
            <p:nvPr/>
          </p:nvSpPr>
          <p:spPr>
            <a:xfrm>
              <a:off x="1835696" y="260648"/>
              <a:ext cx="288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 smtClean="0"/>
                <a:t>E</a:t>
              </a:r>
              <a:endParaRPr lang="hu-HU" sz="2400" b="1" dirty="0"/>
            </a:p>
          </p:txBody>
        </p:sp>
      </p:grpSp>
      <p:sp>
        <p:nvSpPr>
          <p:cNvPr id="152" name="Szövegdoboz 151"/>
          <p:cNvSpPr txBox="1"/>
          <p:nvPr/>
        </p:nvSpPr>
        <p:spPr>
          <a:xfrm>
            <a:off x="4572000" y="62068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1s</a:t>
            </a:r>
            <a:r>
              <a:rPr lang="hu-HU" sz="2800" baseline="30000" dirty="0" smtClean="0"/>
              <a:t>2</a:t>
            </a:r>
            <a:r>
              <a:rPr lang="hu-HU" sz="2800" dirty="0" smtClean="0"/>
              <a:t>, 2s</a:t>
            </a:r>
            <a:r>
              <a:rPr lang="hu-HU" sz="2800" baseline="30000" dirty="0" smtClean="0"/>
              <a:t>2</a:t>
            </a:r>
            <a:r>
              <a:rPr lang="hu-HU" sz="2800" dirty="0" smtClean="0"/>
              <a:t>, 2p</a:t>
            </a:r>
            <a:r>
              <a:rPr lang="hu-HU" sz="2800" baseline="30000" dirty="0" smtClean="0"/>
              <a:t>6</a:t>
            </a:r>
            <a:r>
              <a:rPr lang="hu-HU" sz="2800" dirty="0" smtClean="0"/>
              <a:t>, </a:t>
            </a:r>
            <a:r>
              <a:rPr lang="hu-HU" sz="28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hu-HU" sz="2800" dirty="0" smtClean="0"/>
              <a:t>s</a:t>
            </a:r>
            <a:r>
              <a:rPr lang="hu-HU" sz="2800" baseline="30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hu-HU" sz="2800" dirty="0" smtClean="0"/>
              <a:t>, </a:t>
            </a:r>
            <a:r>
              <a:rPr lang="hu-HU" sz="28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hu-HU" sz="2800" dirty="0" smtClean="0"/>
              <a:t>p</a:t>
            </a:r>
            <a:r>
              <a:rPr lang="hu-HU" sz="2800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hu-HU" sz="2800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19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 animBg="1"/>
      <p:bldP spid="83" grpId="0" animBg="1"/>
      <p:bldP spid="92" grpId="0" animBg="1"/>
      <p:bldP spid="139" grpId="0"/>
      <p:bldP spid="140" grpId="0"/>
      <p:bldP spid="141" grpId="0"/>
      <p:bldP spid="148" grpId="0"/>
      <p:bldP spid="1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18456" cy="562074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S</a:t>
            </a:r>
            <a:endParaRPr lang="hu-HU" b="1" dirty="0"/>
          </a:p>
        </p:txBody>
      </p:sp>
      <p:grpSp>
        <p:nvGrpSpPr>
          <p:cNvPr id="3" name="Csoportba foglalás 50"/>
          <p:cNvGrpSpPr/>
          <p:nvPr/>
        </p:nvGrpSpPr>
        <p:grpSpPr>
          <a:xfrm>
            <a:off x="3635896" y="5157192"/>
            <a:ext cx="1512168" cy="432048"/>
            <a:chOff x="3635896" y="5157192"/>
            <a:chExt cx="1512168" cy="432048"/>
          </a:xfrm>
        </p:grpSpPr>
        <p:sp>
          <p:nvSpPr>
            <p:cNvPr id="52" name="Téglalap 51"/>
            <p:cNvSpPr/>
            <p:nvPr/>
          </p:nvSpPr>
          <p:spPr>
            <a:xfrm>
              <a:off x="4644008" y="5157192"/>
              <a:ext cx="504056" cy="4320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Téglalap 52"/>
            <p:cNvSpPr/>
            <p:nvPr/>
          </p:nvSpPr>
          <p:spPr>
            <a:xfrm>
              <a:off x="4139952" y="5157192"/>
              <a:ext cx="504056" cy="4320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Téglalap 53"/>
            <p:cNvSpPr/>
            <p:nvPr/>
          </p:nvSpPr>
          <p:spPr>
            <a:xfrm>
              <a:off x="3635896" y="5157192"/>
              <a:ext cx="504056" cy="4320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4" name="Csoportba foglalás 54"/>
          <p:cNvGrpSpPr/>
          <p:nvPr/>
        </p:nvGrpSpPr>
        <p:grpSpPr>
          <a:xfrm>
            <a:off x="3635896" y="4077072"/>
            <a:ext cx="1512168" cy="432048"/>
            <a:chOff x="3635896" y="4077072"/>
            <a:chExt cx="1512168" cy="432048"/>
          </a:xfrm>
          <a:solidFill>
            <a:schemeClr val="accent6">
              <a:lumMod val="75000"/>
            </a:schemeClr>
          </a:solidFill>
        </p:grpSpPr>
        <p:sp>
          <p:nvSpPr>
            <p:cNvPr id="56" name="Téglalap 55"/>
            <p:cNvSpPr/>
            <p:nvPr/>
          </p:nvSpPr>
          <p:spPr>
            <a:xfrm>
              <a:off x="4644008" y="4077072"/>
              <a:ext cx="504056" cy="4320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7" name="Téglalap 56"/>
            <p:cNvSpPr/>
            <p:nvPr/>
          </p:nvSpPr>
          <p:spPr>
            <a:xfrm>
              <a:off x="4139952" y="4077072"/>
              <a:ext cx="504056" cy="4320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8" name="Téglalap 57"/>
            <p:cNvSpPr/>
            <p:nvPr/>
          </p:nvSpPr>
          <p:spPr>
            <a:xfrm>
              <a:off x="3635896" y="4077072"/>
              <a:ext cx="504056" cy="4320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79" name="Szövegdoboz 78"/>
          <p:cNvSpPr txBox="1"/>
          <p:nvPr/>
        </p:nvSpPr>
        <p:spPr>
          <a:xfrm>
            <a:off x="2411760" y="62373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1s </a:t>
            </a:r>
            <a:endParaRPr lang="hu-HU" b="1" dirty="0"/>
          </a:p>
        </p:txBody>
      </p:sp>
      <p:sp>
        <p:nvSpPr>
          <p:cNvPr id="80" name="Téglalap 79"/>
          <p:cNvSpPr/>
          <p:nvPr/>
        </p:nvSpPr>
        <p:spPr>
          <a:xfrm>
            <a:off x="3635896" y="6165304"/>
            <a:ext cx="504056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1" name="Egyenes összekötő nyíllal 80"/>
          <p:cNvCxnSpPr/>
          <p:nvPr/>
        </p:nvCxnSpPr>
        <p:spPr>
          <a:xfrm rot="5400000">
            <a:off x="3816710" y="641653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gyenes összekötő nyíllal 81"/>
          <p:cNvCxnSpPr/>
          <p:nvPr/>
        </p:nvCxnSpPr>
        <p:spPr>
          <a:xfrm rot="5400000" flipH="1" flipV="1">
            <a:off x="3600686" y="6344530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églalap 82"/>
          <p:cNvSpPr/>
          <p:nvPr/>
        </p:nvSpPr>
        <p:spPr>
          <a:xfrm>
            <a:off x="3635896" y="5661248"/>
            <a:ext cx="504056" cy="4320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4" name="Egyenes összekötő nyíllal 83"/>
          <p:cNvCxnSpPr/>
          <p:nvPr/>
        </p:nvCxnSpPr>
        <p:spPr>
          <a:xfrm rot="5400000">
            <a:off x="3816710" y="5912482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gyenes összekötő nyíllal 84"/>
          <p:cNvCxnSpPr/>
          <p:nvPr/>
        </p:nvCxnSpPr>
        <p:spPr>
          <a:xfrm rot="5400000" flipH="1" flipV="1">
            <a:off x="3600686" y="5840474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gyenes összekötő nyíllal 85"/>
          <p:cNvCxnSpPr/>
          <p:nvPr/>
        </p:nvCxnSpPr>
        <p:spPr>
          <a:xfrm rot="5400000">
            <a:off x="4824822" y="540842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gyenes összekötő nyíllal 86"/>
          <p:cNvCxnSpPr/>
          <p:nvPr/>
        </p:nvCxnSpPr>
        <p:spPr>
          <a:xfrm rot="5400000" flipH="1" flipV="1">
            <a:off x="4608798" y="533641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gyenes összekötő nyíllal 87"/>
          <p:cNvCxnSpPr/>
          <p:nvPr/>
        </p:nvCxnSpPr>
        <p:spPr>
          <a:xfrm rot="5400000">
            <a:off x="4320766" y="540842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gyenes összekötő nyíllal 88"/>
          <p:cNvCxnSpPr/>
          <p:nvPr/>
        </p:nvCxnSpPr>
        <p:spPr>
          <a:xfrm rot="5400000" flipH="1" flipV="1">
            <a:off x="4104742" y="533641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gyenes összekötő nyíllal 89"/>
          <p:cNvCxnSpPr/>
          <p:nvPr/>
        </p:nvCxnSpPr>
        <p:spPr>
          <a:xfrm rot="5400000">
            <a:off x="3816710" y="540842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gyenes összekötő nyíllal 90"/>
          <p:cNvCxnSpPr/>
          <p:nvPr/>
        </p:nvCxnSpPr>
        <p:spPr>
          <a:xfrm rot="5400000" flipH="1" flipV="1">
            <a:off x="3600686" y="533641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églalap 91"/>
          <p:cNvSpPr/>
          <p:nvPr/>
        </p:nvSpPr>
        <p:spPr>
          <a:xfrm>
            <a:off x="3635896" y="4653136"/>
            <a:ext cx="504056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93" name="Egyenes összekötő nyíllal 92"/>
          <p:cNvCxnSpPr/>
          <p:nvPr/>
        </p:nvCxnSpPr>
        <p:spPr>
          <a:xfrm rot="5400000">
            <a:off x="3816710" y="4904370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gyenes összekötő nyíllal 93"/>
          <p:cNvCxnSpPr/>
          <p:nvPr/>
        </p:nvCxnSpPr>
        <p:spPr>
          <a:xfrm rot="5400000" flipH="1" flipV="1">
            <a:off x="3600686" y="4832362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gyenes összekötő nyíllal 105"/>
          <p:cNvCxnSpPr/>
          <p:nvPr/>
        </p:nvCxnSpPr>
        <p:spPr>
          <a:xfrm rot="5400000" flipH="1" flipV="1">
            <a:off x="4608798" y="425629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gyenes összekötő nyíllal 107"/>
          <p:cNvCxnSpPr/>
          <p:nvPr/>
        </p:nvCxnSpPr>
        <p:spPr>
          <a:xfrm rot="5400000" flipH="1" flipV="1">
            <a:off x="4104742" y="425629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gyenes összekötő nyíllal 108"/>
          <p:cNvCxnSpPr/>
          <p:nvPr/>
        </p:nvCxnSpPr>
        <p:spPr>
          <a:xfrm rot="5400000">
            <a:off x="3816710" y="432830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gyenes összekötő nyíllal 109"/>
          <p:cNvCxnSpPr/>
          <p:nvPr/>
        </p:nvCxnSpPr>
        <p:spPr>
          <a:xfrm rot="5400000" flipH="1" flipV="1">
            <a:off x="3600686" y="425629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Szövegdoboz 138"/>
          <p:cNvSpPr txBox="1"/>
          <p:nvPr/>
        </p:nvSpPr>
        <p:spPr>
          <a:xfrm>
            <a:off x="2339752" y="52292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2p </a:t>
            </a:r>
            <a:endParaRPr lang="hu-HU" b="1" dirty="0"/>
          </a:p>
        </p:txBody>
      </p:sp>
      <p:sp>
        <p:nvSpPr>
          <p:cNvPr id="140" name="Szövegdoboz 139"/>
          <p:cNvSpPr txBox="1"/>
          <p:nvPr/>
        </p:nvSpPr>
        <p:spPr>
          <a:xfrm>
            <a:off x="2339752" y="465313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3s </a:t>
            </a:r>
            <a:endParaRPr lang="hu-HU" b="1" dirty="0"/>
          </a:p>
        </p:txBody>
      </p:sp>
      <p:sp>
        <p:nvSpPr>
          <p:cNvPr id="141" name="Szövegdoboz 140"/>
          <p:cNvSpPr txBox="1"/>
          <p:nvPr/>
        </p:nvSpPr>
        <p:spPr>
          <a:xfrm>
            <a:off x="2339752" y="41490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3p </a:t>
            </a:r>
            <a:endParaRPr lang="hu-HU" b="1" dirty="0"/>
          </a:p>
        </p:txBody>
      </p:sp>
      <p:sp>
        <p:nvSpPr>
          <p:cNvPr id="148" name="Szövegdoboz 147"/>
          <p:cNvSpPr txBox="1"/>
          <p:nvPr/>
        </p:nvSpPr>
        <p:spPr>
          <a:xfrm>
            <a:off x="2411760" y="57332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2s </a:t>
            </a:r>
            <a:endParaRPr lang="hu-HU" b="1" dirty="0"/>
          </a:p>
        </p:txBody>
      </p:sp>
      <p:grpSp>
        <p:nvGrpSpPr>
          <p:cNvPr id="9" name="Csoportba foglalás 148"/>
          <p:cNvGrpSpPr/>
          <p:nvPr/>
        </p:nvGrpSpPr>
        <p:grpSpPr>
          <a:xfrm>
            <a:off x="1835696" y="260648"/>
            <a:ext cx="576064" cy="6336704"/>
            <a:chOff x="1835696" y="260648"/>
            <a:chExt cx="576064" cy="6336704"/>
          </a:xfrm>
        </p:grpSpPr>
        <p:cxnSp>
          <p:nvCxnSpPr>
            <p:cNvPr id="150" name="Egyenes összekötő nyíllal 149"/>
            <p:cNvCxnSpPr/>
            <p:nvPr/>
          </p:nvCxnSpPr>
          <p:spPr>
            <a:xfrm rot="16200000" flipV="1">
              <a:off x="-756592" y="3429000"/>
              <a:ext cx="6264696" cy="720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Szövegdoboz 150"/>
            <p:cNvSpPr txBox="1"/>
            <p:nvPr/>
          </p:nvSpPr>
          <p:spPr>
            <a:xfrm>
              <a:off x="1835696" y="260648"/>
              <a:ext cx="288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 smtClean="0"/>
                <a:t>E</a:t>
              </a:r>
              <a:endParaRPr lang="hu-HU" sz="2400" b="1" dirty="0"/>
            </a:p>
          </p:txBody>
        </p:sp>
      </p:grpSp>
      <p:sp>
        <p:nvSpPr>
          <p:cNvPr id="45" name="Szövegdoboz 44"/>
          <p:cNvSpPr txBox="1"/>
          <p:nvPr/>
        </p:nvSpPr>
        <p:spPr>
          <a:xfrm>
            <a:off x="4572000" y="62068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1s</a:t>
            </a:r>
            <a:r>
              <a:rPr lang="hu-HU" sz="2800" baseline="30000" dirty="0" smtClean="0"/>
              <a:t>2</a:t>
            </a:r>
            <a:r>
              <a:rPr lang="hu-HU" sz="2800" dirty="0" smtClean="0"/>
              <a:t>, 2s</a:t>
            </a:r>
            <a:r>
              <a:rPr lang="hu-HU" sz="2800" baseline="30000" dirty="0" smtClean="0"/>
              <a:t>2</a:t>
            </a:r>
            <a:r>
              <a:rPr lang="hu-HU" sz="2800" dirty="0" smtClean="0"/>
              <a:t>, 2p</a:t>
            </a:r>
            <a:r>
              <a:rPr lang="hu-HU" sz="2800" baseline="30000" dirty="0" smtClean="0"/>
              <a:t>6</a:t>
            </a:r>
            <a:r>
              <a:rPr lang="hu-HU" sz="2800" dirty="0" smtClean="0"/>
              <a:t>, </a:t>
            </a:r>
            <a:r>
              <a:rPr lang="hu-HU" sz="28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hu-HU" sz="2800" dirty="0" smtClean="0"/>
              <a:t>s</a:t>
            </a:r>
            <a:r>
              <a:rPr lang="hu-HU" sz="2800" baseline="30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hu-HU" sz="2800" dirty="0" smtClean="0"/>
              <a:t>, </a:t>
            </a:r>
            <a:r>
              <a:rPr lang="hu-HU" sz="28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hu-HU" sz="2800" dirty="0" smtClean="0"/>
              <a:t>p</a:t>
            </a:r>
            <a:r>
              <a:rPr lang="hu-HU" sz="2800" baseline="3000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hu-HU" sz="2800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79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 animBg="1"/>
      <p:bldP spid="83" grpId="0" animBg="1"/>
      <p:bldP spid="92" grpId="0" animBg="1"/>
      <p:bldP spid="139" grpId="0"/>
      <p:bldP spid="140" grpId="0"/>
      <p:bldP spid="141" grpId="0"/>
      <p:bldP spid="148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18456" cy="562074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Cl</a:t>
            </a:r>
            <a:endParaRPr lang="hu-HU" b="1" dirty="0"/>
          </a:p>
        </p:txBody>
      </p:sp>
      <p:grpSp>
        <p:nvGrpSpPr>
          <p:cNvPr id="3" name="Csoportba foglalás 50"/>
          <p:cNvGrpSpPr/>
          <p:nvPr/>
        </p:nvGrpSpPr>
        <p:grpSpPr>
          <a:xfrm>
            <a:off x="3635896" y="5157192"/>
            <a:ext cx="1512168" cy="432048"/>
            <a:chOff x="3635896" y="5157192"/>
            <a:chExt cx="1512168" cy="432048"/>
          </a:xfrm>
        </p:grpSpPr>
        <p:sp>
          <p:nvSpPr>
            <p:cNvPr id="52" name="Téglalap 51"/>
            <p:cNvSpPr/>
            <p:nvPr/>
          </p:nvSpPr>
          <p:spPr>
            <a:xfrm>
              <a:off x="4644008" y="5157192"/>
              <a:ext cx="504056" cy="4320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Téglalap 52"/>
            <p:cNvSpPr/>
            <p:nvPr/>
          </p:nvSpPr>
          <p:spPr>
            <a:xfrm>
              <a:off x="4139952" y="5157192"/>
              <a:ext cx="504056" cy="4320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Téglalap 53"/>
            <p:cNvSpPr/>
            <p:nvPr/>
          </p:nvSpPr>
          <p:spPr>
            <a:xfrm>
              <a:off x="3635896" y="5157192"/>
              <a:ext cx="504056" cy="4320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4" name="Csoportba foglalás 54"/>
          <p:cNvGrpSpPr/>
          <p:nvPr/>
        </p:nvGrpSpPr>
        <p:grpSpPr>
          <a:xfrm>
            <a:off x="3635896" y="4077072"/>
            <a:ext cx="1512168" cy="432048"/>
            <a:chOff x="3635896" y="4077072"/>
            <a:chExt cx="1512168" cy="432048"/>
          </a:xfrm>
          <a:solidFill>
            <a:schemeClr val="accent6">
              <a:lumMod val="75000"/>
            </a:schemeClr>
          </a:solidFill>
        </p:grpSpPr>
        <p:sp>
          <p:nvSpPr>
            <p:cNvPr id="56" name="Téglalap 55"/>
            <p:cNvSpPr/>
            <p:nvPr/>
          </p:nvSpPr>
          <p:spPr>
            <a:xfrm>
              <a:off x="4644008" y="4077072"/>
              <a:ext cx="504056" cy="4320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7" name="Téglalap 56"/>
            <p:cNvSpPr/>
            <p:nvPr/>
          </p:nvSpPr>
          <p:spPr>
            <a:xfrm>
              <a:off x="4139952" y="4077072"/>
              <a:ext cx="504056" cy="4320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8" name="Téglalap 57"/>
            <p:cNvSpPr/>
            <p:nvPr/>
          </p:nvSpPr>
          <p:spPr>
            <a:xfrm>
              <a:off x="3635896" y="4077072"/>
              <a:ext cx="504056" cy="4320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79" name="Szövegdoboz 78"/>
          <p:cNvSpPr txBox="1"/>
          <p:nvPr/>
        </p:nvSpPr>
        <p:spPr>
          <a:xfrm>
            <a:off x="2411760" y="62373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1s </a:t>
            </a:r>
            <a:endParaRPr lang="hu-HU" b="1" dirty="0"/>
          </a:p>
        </p:txBody>
      </p:sp>
      <p:sp>
        <p:nvSpPr>
          <p:cNvPr id="80" name="Téglalap 79"/>
          <p:cNvSpPr/>
          <p:nvPr/>
        </p:nvSpPr>
        <p:spPr>
          <a:xfrm>
            <a:off x="3635896" y="6165304"/>
            <a:ext cx="504056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1" name="Egyenes összekötő nyíllal 80"/>
          <p:cNvCxnSpPr/>
          <p:nvPr/>
        </p:nvCxnSpPr>
        <p:spPr>
          <a:xfrm rot="5400000">
            <a:off x="3816710" y="641653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gyenes összekötő nyíllal 81"/>
          <p:cNvCxnSpPr/>
          <p:nvPr/>
        </p:nvCxnSpPr>
        <p:spPr>
          <a:xfrm rot="5400000" flipH="1" flipV="1">
            <a:off x="3600686" y="6344530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églalap 82"/>
          <p:cNvSpPr/>
          <p:nvPr/>
        </p:nvSpPr>
        <p:spPr>
          <a:xfrm>
            <a:off x="3635896" y="5661248"/>
            <a:ext cx="504056" cy="4320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4" name="Egyenes összekötő nyíllal 83"/>
          <p:cNvCxnSpPr/>
          <p:nvPr/>
        </p:nvCxnSpPr>
        <p:spPr>
          <a:xfrm rot="5400000">
            <a:off x="3816710" y="5912482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gyenes összekötő nyíllal 84"/>
          <p:cNvCxnSpPr/>
          <p:nvPr/>
        </p:nvCxnSpPr>
        <p:spPr>
          <a:xfrm rot="5400000" flipH="1" flipV="1">
            <a:off x="3600686" y="5840474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gyenes összekötő nyíllal 85"/>
          <p:cNvCxnSpPr/>
          <p:nvPr/>
        </p:nvCxnSpPr>
        <p:spPr>
          <a:xfrm rot="5400000">
            <a:off x="4824822" y="540842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gyenes összekötő nyíllal 86"/>
          <p:cNvCxnSpPr/>
          <p:nvPr/>
        </p:nvCxnSpPr>
        <p:spPr>
          <a:xfrm rot="5400000" flipH="1" flipV="1">
            <a:off x="4608798" y="533641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gyenes összekötő nyíllal 87"/>
          <p:cNvCxnSpPr/>
          <p:nvPr/>
        </p:nvCxnSpPr>
        <p:spPr>
          <a:xfrm rot="5400000">
            <a:off x="4320766" y="540842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gyenes összekötő nyíllal 88"/>
          <p:cNvCxnSpPr/>
          <p:nvPr/>
        </p:nvCxnSpPr>
        <p:spPr>
          <a:xfrm rot="5400000" flipH="1" flipV="1">
            <a:off x="4104742" y="533641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gyenes összekötő nyíllal 89"/>
          <p:cNvCxnSpPr/>
          <p:nvPr/>
        </p:nvCxnSpPr>
        <p:spPr>
          <a:xfrm rot="5400000">
            <a:off x="3816710" y="540842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gyenes összekötő nyíllal 90"/>
          <p:cNvCxnSpPr/>
          <p:nvPr/>
        </p:nvCxnSpPr>
        <p:spPr>
          <a:xfrm rot="5400000" flipH="1" flipV="1">
            <a:off x="3600686" y="533641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églalap 91"/>
          <p:cNvSpPr/>
          <p:nvPr/>
        </p:nvSpPr>
        <p:spPr>
          <a:xfrm>
            <a:off x="3635896" y="4653136"/>
            <a:ext cx="504056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93" name="Egyenes összekötő nyíllal 92"/>
          <p:cNvCxnSpPr/>
          <p:nvPr/>
        </p:nvCxnSpPr>
        <p:spPr>
          <a:xfrm rot="5400000">
            <a:off x="3816710" y="4904370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gyenes összekötő nyíllal 93"/>
          <p:cNvCxnSpPr/>
          <p:nvPr/>
        </p:nvCxnSpPr>
        <p:spPr>
          <a:xfrm rot="5400000" flipH="1" flipV="1">
            <a:off x="3600686" y="4832362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gyenes összekötő nyíllal 105"/>
          <p:cNvCxnSpPr/>
          <p:nvPr/>
        </p:nvCxnSpPr>
        <p:spPr>
          <a:xfrm rot="5400000" flipH="1" flipV="1">
            <a:off x="4608798" y="425629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Egyenes összekötő nyíllal 106"/>
          <p:cNvCxnSpPr/>
          <p:nvPr/>
        </p:nvCxnSpPr>
        <p:spPr>
          <a:xfrm rot="5400000">
            <a:off x="4320766" y="432830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gyenes összekötő nyíllal 107"/>
          <p:cNvCxnSpPr/>
          <p:nvPr/>
        </p:nvCxnSpPr>
        <p:spPr>
          <a:xfrm rot="5400000" flipH="1" flipV="1">
            <a:off x="4104742" y="425629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gyenes összekötő nyíllal 108"/>
          <p:cNvCxnSpPr/>
          <p:nvPr/>
        </p:nvCxnSpPr>
        <p:spPr>
          <a:xfrm rot="5400000">
            <a:off x="3816710" y="432830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gyenes összekötő nyíllal 109"/>
          <p:cNvCxnSpPr/>
          <p:nvPr/>
        </p:nvCxnSpPr>
        <p:spPr>
          <a:xfrm rot="5400000" flipH="1" flipV="1">
            <a:off x="3600686" y="425629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Szövegdoboz 138"/>
          <p:cNvSpPr txBox="1"/>
          <p:nvPr/>
        </p:nvSpPr>
        <p:spPr>
          <a:xfrm>
            <a:off x="2339752" y="52292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2p </a:t>
            </a:r>
            <a:endParaRPr lang="hu-HU" b="1" dirty="0"/>
          </a:p>
        </p:txBody>
      </p:sp>
      <p:sp>
        <p:nvSpPr>
          <p:cNvPr id="140" name="Szövegdoboz 139"/>
          <p:cNvSpPr txBox="1"/>
          <p:nvPr/>
        </p:nvSpPr>
        <p:spPr>
          <a:xfrm>
            <a:off x="2339752" y="465313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3s </a:t>
            </a:r>
            <a:endParaRPr lang="hu-HU" b="1" dirty="0"/>
          </a:p>
        </p:txBody>
      </p:sp>
      <p:sp>
        <p:nvSpPr>
          <p:cNvPr id="141" name="Szövegdoboz 140"/>
          <p:cNvSpPr txBox="1"/>
          <p:nvPr/>
        </p:nvSpPr>
        <p:spPr>
          <a:xfrm>
            <a:off x="2339752" y="41490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3p </a:t>
            </a:r>
            <a:endParaRPr lang="hu-HU" b="1" dirty="0"/>
          </a:p>
        </p:txBody>
      </p:sp>
      <p:sp>
        <p:nvSpPr>
          <p:cNvPr id="148" name="Szövegdoboz 147"/>
          <p:cNvSpPr txBox="1"/>
          <p:nvPr/>
        </p:nvSpPr>
        <p:spPr>
          <a:xfrm>
            <a:off x="2411760" y="57332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2s </a:t>
            </a:r>
            <a:endParaRPr lang="hu-HU" b="1" dirty="0"/>
          </a:p>
        </p:txBody>
      </p:sp>
      <p:grpSp>
        <p:nvGrpSpPr>
          <p:cNvPr id="9" name="Csoportba foglalás 148"/>
          <p:cNvGrpSpPr/>
          <p:nvPr/>
        </p:nvGrpSpPr>
        <p:grpSpPr>
          <a:xfrm>
            <a:off x="1835696" y="260648"/>
            <a:ext cx="576064" cy="6336704"/>
            <a:chOff x="1835696" y="260648"/>
            <a:chExt cx="576064" cy="6336704"/>
          </a:xfrm>
        </p:grpSpPr>
        <p:cxnSp>
          <p:nvCxnSpPr>
            <p:cNvPr id="150" name="Egyenes összekötő nyíllal 149"/>
            <p:cNvCxnSpPr/>
            <p:nvPr/>
          </p:nvCxnSpPr>
          <p:spPr>
            <a:xfrm rot="16200000" flipV="1">
              <a:off x="-756592" y="3429000"/>
              <a:ext cx="6264696" cy="720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Szövegdoboz 150"/>
            <p:cNvSpPr txBox="1"/>
            <p:nvPr/>
          </p:nvSpPr>
          <p:spPr>
            <a:xfrm>
              <a:off x="1835696" y="260648"/>
              <a:ext cx="288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 smtClean="0"/>
                <a:t>E</a:t>
              </a:r>
              <a:endParaRPr lang="hu-HU" sz="2400" b="1" dirty="0"/>
            </a:p>
          </p:txBody>
        </p:sp>
      </p:grpSp>
      <p:sp>
        <p:nvSpPr>
          <p:cNvPr id="46" name="Szövegdoboz 45"/>
          <p:cNvSpPr txBox="1"/>
          <p:nvPr/>
        </p:nvSpPr>
        <p:spPr>
          <a:xfrm>
            <a:off x="4572000" y="62068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1s</a:t>
            </a:r>
            <a:r>
              <a:rPr lang="hu-HU" sz="2800" baseline="30000" dirty="0" smtClean="0"/>
              <a:t>2</a:t>
            </a:r>
            <a:r>
              <a:rPr lang="hu-HU" sz="2800" dirty="0" smtClean="0"/>
              <a:t>, 2s</a:t>
            </a:r>
            <a:r>
              <a:rPr lang="hu-HU" sz="2800" baseline="30000" dirty="0" smtClean="0"/>
              <a:t>2</a:t>
            </a:r>
            <a:r>
              <a:rPr lang="hu-HU" sz="2800" dirty="0" smtClean="0"/>
              <a:t>, 2p</a:t>
            </a:r>
            <a:r>
              <a:rPr lang="hu-HU" sz="2800" baseline="30000" dirty="0" smtClean="0"/>
              <a:t>6</a:t>
            </a:r>
            <a:r>
              <a:rPr lang="hu-HU" sz="2800" dirty="0" smtClean="0"/>
              <a:t>, </a:t>
            </a:r>
            <a:r>
              <a:rPr lang="hu-HU" sz="28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hu-HU" sz="2800" dirty="0" smtClean="0"/>
              <a:t>s</a:t>
            </a:r>
            <a:r>
              <a:rPr lang="hu-HU" sz="2800" baseline="30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hu-HU" sz="2800" dirty="0" smtClean="0"/>
              <a:t>, </a:t>
            </a:r>
            <a:r>
              <a:rPr lang="hu-HU" sz="28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hu-HU" sz="2800" dirty="0" smtClean="0"/>
              <a:t>p</a:t>
            </a:r>
            <a:r>
              <a:rPr lang="hu-HU" sz="2800" baseline="30000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hu-HU" sz="2800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02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 animBg="1"/>
      <p:bldP spid="83" grpId="0" animBg="1"/>
      <p:bldP spid="92" grpId="0" animBg="1"/>
      <p:bldP spid="139" grpId="0"/>
      <p:bldP spid="140" grpId="0"/>
      <p:bldP spid="141" grpId="0"/>
      <p:bldP spid="148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Csoportba foglalás 134"/>
          <p:cNvGrpSpPr/>
          <p:nvPr/>
        </p:nvGrpSpPr>
        <p:grpSpPr>
          <a:xfrm>
            <a:off x="3635896" y="5157192"/>
            <a:ext cx="1512168" cy="432048"/>
            <a:chOff x="3635896" y="5157192"/>
            <a:chExt cx="1512168" cy="432048"/>
          </a:xfrm>
        </p:grpSpPr>
        <p:sp>
          <p:nvSpPr>
            <p:cNvPr id="27" name="Téglalap 26"/>
            <p:cNvSpPr/>
            <p:nvPr/>
          </p:nvSpPr>
          <p:spPr>
            <a:xfrm>
              <a:off x="4644008" y="5157192"/>
              <a:ext cx="504056" cy="4320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Téglalap 30"/>
            <p:cNvSpPr/>
            <p:nvPr/>
          </p:nvSpPr>
          <p:spPr>
            <a:xfrm>
              <a:off x="4139952" y="5157192"/>
              <a:ext cx="504056" cy="4320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Téglalap 34"/>
            <p:cNvSpPr/>
            <p:nvPr/>
          </p:nvSpPr>
          <p:spPr>
            <a:xfrm>
              <a:off x="3635896" y="5157192"/>
              <a:ext cx="504056" cy="4320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3" name="Csoportba foglalás 132"/>
          <p:cNvGrpSpPr/>
          <p:nvPr/>
        </p:nvGrpSpPr>
        <p:grpSpPr>
          <a:xfrm>
            <a:off x="3635896" y="4077072"/>
            <a:ext cx="1512168" cy="432048"/>
            <a:chOff x="3635896" y="4077072"/>
            <a:chExt cx="1512168" cy="432048"/>
          </a:xfrm>
          <a:solidFill>
            <a:schemeClr val="accent6">
              <a:lumMod val="75000"/>
            </a:schemeClr>
          </a:solidFill>
        </p:grpSpPr>
        <p:sp>
          <p:nvSpPr>
            <p:cNvPr id="57" name="Téglalap 56"/>
            <p:cNvSpPr/>
            <p:nvPr/>
          </p:nvSpPr>
          <p:spPr>
            <a:xfrm>
              <a:off x="4644008" y="4077072"/>
              <a:ext cx="504056" cy="4320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0" name="Téglalap 59"/>
            <p:cNvSpPr/>
            <p:nvPr/>
          </p:nvSpPr>
          <p:spPr>
            <a:xfrm>
              <a:off x="4139952" y="4077072"/>
              <a:ext cx="504056" cy="4320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3" name="Téglalap 62"/>
            <p:cNvSpPr/>
            <p:nvPr/>
          </p:nvSpPr>
          <p:spPr>
            <a:xfrm>
              <a:off x="3635896" y="4077072"/>
              <a:ext cx="504056" cy="4320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2" name="Csoportba foglalás 131"/>
          <p:cNvGrpSpPr/>
          <p:nvPr/>
        </p:nvGrpSpPr>
        <p:grpSpPr>
          <a:xfrm>
            <a:off x="3635896" y="2924944"/>
            <a:ext cx="2520280" cy="432048"/>
            <a:chOff x="3635896" y="2924944"/>
            <a:chExt cx="2520280" cy="432048"/>
          </a:xfrm>
          <a:solidFill>
            <a:schemeClr val="accent6">
              <a:lumMod val="75000"/>
            </a:schemeClr>
          </a:solidFill>
        </p:grpSpPr>
        <p:sp>
          <p:nvSpPr>
            <p:cNvPr id="42" name="Téglalap 41"/>
            <p:cNvSpPr/>
            <p:nvPr/>
          </p:nvSpPr>
          <p:spPr>
            <a:xfrm>
              <a:off x="5652120" y="2924944"/>
              <a:ext cx="504056" cy="4320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5" name="Téglalap 44"/>
            <p:cNvSpPr/>
            <p:nvPr/>
          </p:nvSpPr>
          <p:spPr>
            <a:xfrm>
              <a:off x="5148064" y="2924944"/>
              <a:ext cx="504056" cy="4320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8" name="Téglalap 47"/>
            <p:cNvSpPr/>
            <p:nvPr/>
          </p:nvSpPr>
          <p:spPr>
            <a:xfrm>
              <a:off x="4644008" y="2924944"/>
              <a:ext cx="504056" cy="4320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Téglalap 50"/>
            <p:cNvSpPr/>
            <p:nvPr/>
          </p:nvSpPr>
          <p:spPr>
            <a:xfrm>
              <a:off x="4139952" y="2924944"/>
              <a:ext cx="504056" cy="4320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Téglalap 53"/>
            <p:cNvSpPr/>
            <p:nvPr/>
          </p:nvSpPr>
          <p:spPr>
            <a:xfrm>
              <a:off x="3635896" y="2924944"/>
              <a:ext cx="504056" cy="4320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1" name="Csoportba foglalás 130"/>
          <p:cNvGrpSpPr/>
          <p:nvPr/>
        </p:nvGrpSpPr>
        <p:grpSpPr>
          <a:xfrm>
            <a:off x="3635896" y="2348880"/>
            <a:ext cx="1512168" cy="432048"/>
            <a:chOff x="3635896" y="2348880"/>
            <a:chExt cx="1512168" cy="432048"/>
          </a:xfrm>
          <a:solidFill>
            <a:srgbClr val="00B050"/>
          </a:solidFill>
        </p:grpSpPr>
        <p:sp>
          <p:nvSpPr>
            <p:cNvPr id="108" name="Téglalap 107"/>
            <p:cNvSpPr/>
            <p:nvPr/>
          </p:nvSpPr>
          <p:spPr>
            <a:xfrm>
              <a:off x="4644008" y="2348880"/>
              <a:ext cx="504056" cy="4320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2" name="Téglalap 111"/>
            <p:cNvSpPr/>
            <p:nvPr/>
          </p:nvSpPr>
          <p:spPr>
            <a:xfrm>
              <a:off x="4139952" y="2348880"/>
              <a:ext cx="504056" cy="4320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6" name="Téglalap 115"/>
            <p:cNvSpPr/>
            <p:nvPr/>
          </p:nvSpPr>
          <p:spPr>
            <a:xfrm>
              <a:off x="3635896" y="2348880"/>
              <a:ext cx="504056" cy="4320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0" name="Csoportba foglalás 129"/>
          <p:cNvGrpSpPr/>
          <p:nvPr/>
        </p:nvGrpSpPr>
        <p:grpSpPr>
          <a:xfrm>
            <a:off x="3635896" y="1340768"/>
            <a:ext cx="2520280" cy="432048"/>
            <a:chOff x="3635896" y="1340768"/>
            <a:chExt cx="2520280" cy="432048"/>
          </a:xfrm>
          <a:solidFill>
            <a:srgbClr val="00B050"/>
          </a:solidFill>
        </p:grpSpPr>
        <p:sp>
          <p:nvSpPr>
            <p:cNvPr id="84" name="Téglalap 83"/>
            <p:cNvSpPr/>
            <p:nvPr/>
          </p:nvSpPr>
          <p:spPr>
            <a:xfrm>
              <a:off x="5652120" y="1340768"/>
              <a:ext cx="504056" cy="4320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8" name="Téglalap 87"/>
            <p:cNvSpPr/>
            <p:nvPr/>
          </p:nvSpPr>
          <p:spPr>
            <a:xfrm>
              <a:off x="5148064" y="1340768"/>
              <a:ext cx="504056" cy="4320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2" name="Téglalap 91"/>
            <p:cNvSpPr/>
            <p:nvPr/>
          </p:nvSpPr>
          <p:spPr>
            <a:xfrm>
              <a:off x="4644008" y="1340768"/>
              <a:ext cx="504056" cy="4320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" name="Téglalap 95"/>
            <p:cNvSpPr/>
            <p:nvPr/>
          </p:nvSpPr>
          <p:spPr>
            <a:xfrm>
              <a:off x="4139952" y="1340768"/>
              <a:ext cx="504056" cy="4320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0" name="Téglalap 99"/>
            <p:cNvSpPr/>
            <p:nvPr/>
          </p:nvSpPr>
          <p:spPr>
            <a:xfrm>
              <a:off x="3635896" y="1340768"/>
              <a:ext cx="504056" cy="4320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03" name="Csoportba foglalás 102"/>
          <p:cNvGrpSpPr/>
          <p:nvPr/>
        </p:nvGrpSpPr>
        <p:grpSpPr>
          <a:xfrm>
            <a:off x="3635896" y="764704"/>
            <a:ext cx="1512168" cy="432048"/>
            <a:chOff x="3635896" y="764704"/>
            <a:chExt cx="1512168" cy="432048"/>
          </a:xfrm>
          <a:solidFill>
            <a:srgbClr val="FFFF00"/>
          </a:solidFill>
        </p:grpSpPr>
        <p:sp>
          <p:nvSpPr>
            <p:cNvPr id="72" name="Téglalap 71"/>
            <p:cNvSpPr/>
            <p:nvPr/>
          </p:nvSpPr>
          <p:spPr>
            <a:xfrm>
              <a:off x="4644008" y="764704"/>
              <a:ext cx="504056" cy="4320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6" name="Téglalap 75"/>
            <p:cNvSpPr/>
            <p:nvPr/>
          </p:nvSpPr>
          <p:spPr>
            <a:xfrm>
              <a:off x="4139952" y="764704"/>
              <a:ext cx="504056" cy="4320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0" name="Téglalap 79"/>
            <p:cNvSpPr/>
            <p:nvPr/>
          </p:nvSpPr>
          <p:spPr>
            <a:xfrm>
              <a:off x="3635896" y="764704"/>
              <a:ext cx="504056" cy="4320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5" name="Szövegdoboz 4"/>
          <p:cNvSpPr txBox="1"/>
          <p:nvPr/>
        </p:nvSpPr>
        <p:spPr>
          <a:xfrm>
            <a:off x="2411760" y="62373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1s </a:t>
            </a:r>
            <a:endParaRPr lang="hu-HU" b="1" dirty="0"/>
          </a:p>
        </p:txBody>
      </p:sp>
      <p:sp>
        <p:nvSpPr>
          <p:cNvPr id="6" name="Téglalap 5"/>
          <p:cNvSpPr/>
          <p:nvPr/>
        </p:nvSpPr>
        <p:spPr>
          <a:xfrm>
            <a:off x="3635896" y="6165304"/>
            <a:ext cx="504056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nyíllal 7"/>
          <p:cNvCxnSpPr/>
          <p:nvPr/>
        </p:nvCxnSpPr>
        <p:spPr>
          <a:xfrm rot="5400000">
            <a:off x="3816710" y="641653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rot="5400000" flipH="1" flipV="1">
            <a:off x="3600686" y="6344530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églalap 21"/>
          <p:cNvSpPr/>
          <p:nvPr/>
        </p:nvSpPr>
        <p:spPr>
          <a:xfrm>
            <a:off x="3635896" y="5661248"/>
            <a:ext cx="504056" cy="4320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3" name="Egyenes összekötő nyíllal 22"/>
          <p:cNvCxnSpPr/>
          <p:nvPr/>
        </p:nvCxnSpPr>
        <p:spPr>
          <a:xfrm rot="5400000">
            <a:off x="3816710" y="5912482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 rot="5400000" flipH="1" flipV="1">
            <a:off x="3600686" y="5840474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/>
          <p:nvPr/>
        </p:nvCxnSpPr>
        <p:spPr>
          <a:xfrm rot="5400000">
            <a:off x="4824822" y="540842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 rot="5400000" flipH="1" flipV="1">
            <a:off x="4608798" y="533641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nyíllal 31"/>
          <p:cNvCxnSpPr/>
          <p:nvPr/>
        </p:nvCxnSpPr>
        <p:spPr>
          <a:xfrm rot="5400000">
            <a:off x="4320766" y="540842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32"/>
          <p:cNvCxnSpPr/>
          <p:nvPr/>
        </p:nvCxnSpPr>
        <p:spPr>
          <a:xfrm rot="5400000" flipH="1" flipV="1">
            <a:off x="4104742" y="533641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nyíllal 35"/>
          <p:cNvCxnSpPr/>
          <p:nvPr/>
        </p:nvCxnSpPr>
        <p:spPr>
          <a:xfrm rot="5400000">
            <a:off x="3816710" y="540842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/>
          <p:nvPr/>
        </p:nvCxnSpPr>
        <p:spPr>
          <a:xfrm rot="5400000" flipH="1" flipV="1">
            <a:off x="3600686" y="533641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églalap 38"/>
          <p:cNvSpPr/>
          <p:nvPr/>
        </p:nvSpPr>
        <p:spPr>
          <a:xfrm>
            <a:off x="3635896" y="4653136"/>
            <a:ext cx="504056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0" name="Egyenes összekötő nyíllal 39"/>
          <p:cNvCxnSpPr/>
          <p:nvPr/>
        </p:nvCxnSpPr>
        <p:spPr>
          <a:xfrm rot="5400000">
            <a:off x="3816710" y="4904370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nyíllal 40"/>
          <p:cNvCxnSpPr/>
          <p:nvPr/>
        </p:nvCxnSpPr>
        <p:spPr>
          <a:xfrm rot="5400000" flipH="1" flipV="1">
            <a:off x="3600686" y="4832362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nyíllal 42"/>
          <p:cNvCxnSpPr/>
          <p:nvPr/>
        </p:nvCxnSpPr>
        <p:spPr>
          <a:xfrm rot="5400000">
            <a:off x="5832934" y="317617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nyíllal 43"/>
          <p:cNvCxnSpPr/>
          <p:nvPr/>
        </p:nvCxnSpPr>
        <p:spPr>
          <a:xfrm rot="5400000" flipH="1" flipV="1">
            <a:off x="5616910" y="3104170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nyíllal 45"/>
          <p:cNvCxnSpPr/>
          <p:nvPr/>
        </p:nvCxnSpPr>
        <p:spPr>
          <a:xfrm rot="5400000">
            <a:off x="5328878" y="317617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nyíllal 46"/>
          <p:cNvCxnSpPr/>
          <p:nvPr/>
        </p:nvCxnSpPr>
        <p:spPr>
          <a:xfrm rot="5400000" flipH="1" flipV="1">
            <a:off x="5112854" y="3104170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nyíllal 48"/>
          <p:cNvCxnSpPr/>
          <p:nvPr/>
        </p:nvCxnSpPr>
        <p:spPr>
          <a:xfrm rot="5400000">
            <a:off x="4824822" y="317617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nyíllal 49"/>
          <p:cNvCxnSpPr/>
          <p:nvPr/>
        </p:nvCxnSpPr>
        <p:spPr>
          <a:xfrm rot="5400000" flipH="1" flipV="1">
            <a:off x="4608798" y="3104170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nyíllal 51"/>
          <p:cNvCxnSpPr/>
          <p:nvPr/>
        </p:nvCxnSpPr>
        <p:spPr>
          <a:xfrm rot="5400000">
            <a:off x="4320766" y="317617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nyíllal 52"/>
          <p:cNvCxnSpPr/>
          <p:nvPr/>
        </p:nvCxnSpPr>
        <p:spPr>
          <a:xfrm rot="5400000" flipH="1" flipV="1">
            <a:off x="4104742" y="3104170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nyíllal 54"/>
          <p:cNvCxnSpPr/>
          <p:nvPr/>
        </p:nvCxnSpPr>
        <p:spPr>
          <a:xfrm rot="5400000">
            <a:off x="3816710" y="317617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gyenes összekötő nyíllal 55"/>
          <p:cNvCxnSpPr/>
          <p:nvPr/>
        </p:nvCxnSpPr>
        <p:spPr>
          <a:xfrm rot="5400000" flipH="1" flipV="1">
            <a:off x="3600686" y="3104170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gyenes összekötő nyíllal 57"/>
          <p:cNvCxnSpPr/>
          <p:nvPr/>
        </p:nvCxnSpPr>
        <p:spPr>
          <a:xfrm rot="5400000">
            <a:off x="4824822" y="432830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nyíllal 58"/>
          <p:cNvCxnSpPr/>
          <p:nvPr/>
        </p:nvCxnSpPr>
        <p:spPr>
          <a:xfrm rot="5400000" flipH="1" flipV="1">
            <a:off x="4608798" y="425629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nyíllal 60"/>
          <p:cNvCxnSpPr/>
          <p:nvPr/>
        </p:nvCxnSpPr>
        <p:spPr>
          <a:xfrm rot="5400000">
            <a:off x="4320766" y="432830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gyenes összekötő nyíllal 61"/>
          <p:cNvCxnSpPr/>
          <p:nvPr/>
        </p:nvCxnSpPr>
        <p:spPr>
          <a:xfrm rot="5400000" flipH="1" flipV="1">
            <a:off x="4104742" y="425629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gyenes összekötő nyíllal 63"/>
          <p:cNvCxnSpPr/>
          <p:nvPr/>
        </p:nvCxnSpPr>
        <p:spPr>
          <a:xfrm rot="5400000">
            <a:off x="3816710" y="432830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gyenes összekötő nyíllal 64"/>
          <p:cNvCxnSpPr/>
          <p:nvPr/>
        </p:nvCxnSpPr>
        <p:spPr>
          <a:xfrm rot="5400000" flipH="1" flipV="1">
            <a:off x="3600686" y="425629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églalap 66"/>
          <p:cNvSpPr/>
          <p:nvPr/>
        </p:nvSpPr>
        <p:spPr>
          <a:xfrm>
            <a:off x="3635896" y="3501008"/>
            <a:ext cx="504056" cy="4320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8" name="Egyenes összekötő nyíllal 67"/>
          <p:cNvCxnSpPr/>
          <p:nvPr/>
        </p:nvCxnSpPr>
        <p:spPr>
          <a:xfrm rot="5400000">
            <a:off x="3816710" y="3752242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gyenes összekötő nyíllal 68"/>
          <p:cNvCxnSpPr/>
          <p:nvPr/>
        </p:nvCxnSpPr>
        <p:spPr>
          <a:xfrm rot="5400000" flipH="1" flipV="1">
            <a:off x="3600686" y="3680234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gyenes összekötő nyíllal 72"/>
          <p:cNvCxnSpPr/>
          <p:nvPr/>
        </p:nvCxnSpPr>
        <p:spPr>
          <a:xfrm rot="5400000">
            <a:off x="4824822" y="101593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gyenes összekötő nyíllal 73"/>
          <p:cNvCxnSpPr/>
          <p:nvPr/>
        </p:nvCxnSpPr>
        <p:spPr>
          <a:xfrm rot="5400000" flipH="1" flipV="1">
            <a:off x="4608798" y="943930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gyenes összekötő nyíllal 76"/>
          <p:cNvCxnSpPr/>
          <p:nvPr/>
        </p:nvCxnSpPr>
        <p:spPr>
          <a:xfrm rot="5400000">
            <a:off x="4320766" y="101593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gyenes összekötő nyíllal 77"/>
          <p:cNvCxnSpPr/>
          <p:nvPr/>
        </p:nvCxnSpPr>
        <p:spPr>
          <a:xfrm rot="5400000" flipH="1" flipV="1">
            <a:off x="4104742" y="943930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gyenes összekötő nyíllal 80"/>
          <p:cNvCxnSpPr/>
          <p:nvPr/>
        </p:nvCxnSpPr>
        <p:spPr>
          <a:xfrm rot="5400000">
            <a:off x="3816710" y="101593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gyenes összekötő nyíllal 81"/>
          <p:cNvCxnSpPr/>
          <p:nvPr/>
        </p:nvCxnSpPr>
        <p:spPr>
          <a:xfrm rot="5400000" flipH="1" flipV="1">
            <a:off x="3600686" y="943930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gyenes összekötő nyíllal 84"/>
          <p:cNvCxnSpPr/>
          <p:nvPr/>
        </p:nvCxnSpPr>
        <p:spPr>
          <a:xfrm rot="5400000">
            <a:off x="5832934" y="1592002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gyenes összekötő nyíllal 85"/>
          <p:cNvCxnSpPr/>
          <p:nvPr/>
        </p:nvCxnSpPr>
        <p:spPr>
          <a:xfrm rot="5400000" flipH="1" flipV="1">
            <a:off x="5616910" y="1519994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gyenes összekötő nyíllal 88"/>
          <p:cNvCxnSpPr/>
          <p:nvPr/>
        </p:nvCxnSpPr>
        <p:spPr>
          <a:xfrm rot="5400000">
            <a:off x="5328878" y="1592002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gyenes összekötő nyíllal 89"/>
          <p:cNvCxnSpPr/>
          <p:nvPr/>
        </p:nvCxnSpPr>
        <p:spPr>
          <a:xfrm rot="5400000" flipH="1" flipV="1">
            <a:off x="5112854" y="1519994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gyenes összekötő nyíllal 92"/>
          <p:cNvCxnSpPr/>
          <p:nvPr/>
        </p:nvCxnSpPr>
        <p:spPr>
          <a:xfrm rot="5400000">
            <a:off x="4824822" y="1592002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gyenes összekötő nyíllal 93"/>
          <p:cNvCxnSpPr/>
          <p:nvPr/>
        </p:nvCxnSpPr>
        <p:spPr>
          <a:xfrm rot="5400000" flipH="1" flipV="1">
            <a:off x="4608798" y="1519994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gyenes összekötő nyíllal 96"/>
          <p:cNvCxnSpPr/>
          <p:nvPr/>
        </p:nvCxnSpPr>
        <p:spPr>
          <a:xfrm rot="5400000">
            <a:off x="4320766" y="1592002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gyenes összekötő nyíllal 97"/>
          <p:cNvCxnSpPr/>
          <p:nvPr/>
        </p:nvCxnSpPr>
        <p:spPr>
          <a:xfrm rot="5400000" flipH="1" flipV="1">
            <a:off x="4104742" y="1519994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gyenes összekötő nyíllal 100"/>
          <p:cNvCxnSpPr/>
          <p:nvPr/>
        </p:nvCxnSpPr>
        <p:spPr>
          <a:xfrm rot="5400000">
            <a:off x="3816710" y="1592002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gyenes összekötő nyíllal 101"/>
          <p:cNvCxnSpPr/>
          <p:nvPr/>
        </p:nvCxnSpPr>
        <p:spPr>
          <a:xfrm rot="5400000" flipH="1" flipV="1">
            <a:off x="3600686" y="1519994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églalap 103"/>
          <p:cNvSpPr/>
          <p:nvPr/>
        </p:nvSpPr>
        <p:spPr>
          <a:xfrm>
            <a:off x="3635896" y="1844824"/>
            <a:ext cx="504056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5" name="Egyenes összekötő nyíllal 104"/>
          <p:cNvCxnSpPr/>
          <p:nvPr/>
        </p:nvCxnSpPr>
        <p:spPr>
          <a:xfrm rot="5400000">
            <a:off x="3816710" y="209605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gyenes összekötő nyíllal 105"/>
          <p:cNvCxnSpPr/>
          <p:nvPr/>
        </p:nvCxnSpPr>
        <p:spPr>
          <a:xfrm rot="5400000" flipH="1" flipV="1">
            <a:off x="3600686" y="2024050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gyenes összekötő nyíllal 108"/>
          <p:cNvCxnSpPr/>
          <p:nvPr/>
        </p:nvCxnSpPr>
        <p:spPr>
          <a:xfrm rot="5400000">
            <a:off x="4824822" y="2600114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gyenes összekötő nyíllal 109"/>
          <p:cNvCxnSpPr/>
          <p:nvPr/>
        </p:nvCxnSpPr>
        <p:spPr>
          <a:xfrm rot="5400000" flipH="1" flipV="1">
            <a:off x="4608798" y="252810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gyenes összekötő nyíllal 112"/>
          <p:cNvCxnSpPr/>
          <p:nvPr/>
        </p:nvCxnSpPr>
        <p:spPr>
          <a:xfrm rot="5400000">
            <a:off x="4320766" y="2600114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Egyenes összekötő nyíllal 113"/>
          <p:cNvCxnSpPr/>
          <p:nvPr/>
        </p:nvCxnSpPr>
        <p:spPr>
          <a:xfrm rot="5400000" flipH="1" flipV="1">
            <a:off x="4104742" y="252810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gyenes összekötő nyíllal 116"/>
          <p:cNvCxnSpPr/>
          <p:nvPr/>
        </p:nvCxnSpPr>
        <p:spPr>
          <a:xfrm rot="5400000">
            <a:off x="3816710" y="2600114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Egyenes összekötő nyíllal 117"/>
          <p:cNvCxnSpPr/>
          <p:nvPr/>
        </p:nvCxnSpPr>
        <p:spPr>
          <a:xfrm rot="5400000" flipH="1" flipV="1">
            <a:off x="3600686" y="252810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Szövegdoboz 118"/>
          <p:cNvSpPr txBox="1"/>
          <p:nvPr/>
        </p:nvSpPr>
        <p:spPr>
          <a:xfrm>
            <a:off x="2339752" y="52292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2p </a:t>
            </a:r>
            <a:endParaRPr lang="hu-HU" b="1" dirty="0"/>
          </a:p>
        </p:txBody>
      </p:sp>
      <p:sp>
        <p:nvSpPr>
          <p:cNvPr id="120" name="Szövegdoboz 119"/>
          <p:cNvSpPr txBox="1"/>
          <p:nvPr/>
        </p:nvSpPr>
        <p:spPr>
          <a:xfrm>
            <a:off x="2339752" y="465313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3s </a:t>
            </a:r>
            <a:endParaRPr lang="hu-HU" b="1" dirty="0"/>
          </a:p>
        </p:txBody>
      </p:sp>
      <p:sp>
        <p:nvSpPr>
          <p:cNvPr id="121" name="Szövegdoboz 120"/>
          <p:cNvSpPr txBox="1"/>
          <p:nvPr/>
        </p:nvSpPr>
        <p:spPr>
          <a:xfrm>
            <a:off x="2339752" y="41490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3p </a:t>
            </a:r>
            <a:endParaRPr lang="hu-HU" b="1" dirty="0"/>
          </a:p>
        </p:txBody>
      </p:sp>
      <p:sp>
        <p:nvSpPr>
          <p:cNvPr id="122" name="Szövegdoboz 121"/>
          <p:cNvSpPr txBox="1"/>
          <p:nvPr/>
        </p:nvSpPr>
        <p:spPr>
          <a:xfrm>
            <a:off x="2339752" y="357301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4s </a:t>
            </a:r>
            <a:endParaRPr lang="hu-HU" b="1" dirty="0"/>
          </a:p>
        </p:txBody>
      </p:sp>
      <p:sp>
        <p:nvSpPr>
          <p:cNvPr id="123" name="Szövegdoboz 122"/>
          <p:cNvSpPr txBox="1"/>
          <p:nvPr/>
        </p:nvSpPr>
        <p:spPr>
          <a:xfrm>
            <a:off x="2339752" y="299695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3d </a:t>
            </a:r>
            <a:endParaRPr lang="hu-HU" b="1" dirty="0"/>
          </a:p>
        </p:txBody>
      </p:sp>
      <p:sp>
        <p:nvSpPr>
          <p:cNvPr id="124" name="Szövegdoboz 123"/>
          <p:cNvSpPr txBox="1"/>
          <p:nvPr/>
        </p:nvSpPr>
        <p:spPr>
          <a:xfrm>
            <a:off x="2339752" y="24208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4p </a:t>
            </a:r>
            <a:endParaRPr lang="hu-HU" b="1" dirty="0"/>
          </a:p>
        </p:txBody>
      </p:sp>
      <p:sp>
        <p:nvSpPr>
          <p:cNvPr id="125" name="Szövegdoboz 124"/>
          <p:cNvSpPr txBox="1"/>
          <p:nvPr/>
        </p:nvSpPr>
        <p:spPr>
          <a:xfrm>
            <a:off x="2339752" y="8367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5p </a:t>
            </a:r>
            <a:endParaRPr lang="hu-HU" b="1" dirty="0"/>
          </a:p>
        </p:txBody>
      </p:sp>
      <p:sp>
        <p:nvSpPr>
          <p:cNvPr id="126" name="Szövegdoboz 125"/>
          <p:cNvSpPr txBox="1"/>
          <p:nvPr/>
        </p:nvSpPr>
        <p:spPr>
          <a:xfrm>
            <a:off x="2339752" y="191683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5s </a:t>
            </a:r>
            <a:endParaRPr lang="hu-HU" b="1" dirty="0"/>
          </a:p>
        </p:txBody>
      </p:sp>
      <p:sp>
        <p:nvSpPr>
          <p:cNvPr id="127" name="Szövegdoboz 126"/>
          <p:cNvSpPr txBox="1"/>
          <p:nvPr/>
        </p:nvSpPr>
        <p:spPr>
          <a:xfrm>
            <a:off x="2339752" y="14127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4d </a:t>
            </a:r>
            <a:endParaRPr lang="hu-HU" b="1" dirty="0"/>
          </a:p>
        </p:txBody>
      </p:sp>
      <p:sp>
        <p:nvSpPr>
          <p:cNvPr id="128" name="Szövegdoboz 127"/>
          <p:cNvSpPr txBox="1"/>
          <p:nvPr/>
        </p:nvSpPr>
        <p:spPr>
          <a:xfrm>
            <a:off x="2411760" y="57332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2s </a:t>
            </a:r>
            <a:endParaRPr lang="hu-HU" b="1" dirty="0"/>
          </a:p>
        </p:txBody>
      </p:sp>
      <p:grpSp>
        <p:nvGrpSpPr>
          <p:cNvPr id="138" name="Csoportba foglalás 137"/>
          <p:cNvGrpSpPr/>
          <p:nvPr/>
        </p:nvGrpSpPr>
        <p:grpSpPr>
          <a:xfrm>
            <a:off x="1835696" y="260648"/>
            <a:ext cx="576064" cy="6336704"/>
            <a:chOff x="1835696" y="260648"/>
            <a:chExt cx="576064" cy="6336704"/>
          </a:xfrm>
        </p:grpSpPr>
        <p:cxnSp>
          <p:nvCxnSpPr>
            <p:cNvPr id="134" name="Egyenes összekötő nyíllal 133"/>
            <p:cNvCxnSpPr/>
            <p:nvPr/>
          </p:nvCxnSpPr>
          <p:spPr>
            <a:xfrm rot="16200000" flipV="1">
              <a:off x="-756592" y="3429000"/>
              <a:ext cx="6264696" cy="720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Szövegdoboz 136"/>
            <p:cNvSpPr txBox="1"/>
            <p:nvPr/>
          </p:nvSpPr>
          <p:spPr>
            <a:xfrm>
              <a:off x="1835696" y="260648"/>
              <a:ext cx="288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 smtClean="0"/>
                <a:t>E</a:t>
              </a:r>
              <a:endParaRPr lang="hu-HU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5519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500"/>
                            </p:stCondLst>
                            <p:childTnLst>
                              <p:par>
                                <p:cTn id="17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500"/>
                            </p:stCondLst>
                            <p:childTnLst>
                              <p:par>
                                <p:cTn id="18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00"/>
                            </p:stCondLst>
                            <p:childTnLst>
                              <p:par>
                                <p:cTn id="18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000"/>
                            </p:stCondLst>
                            <p:childTnLst>
                              <p:par>
                                <p:cTn id="19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500"/>
                            </p:stCondLst>
                            <p:childTnLst>
                              <p:par>
                                <p:cTn id="19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2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2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500"/>
                            </p:stCondLst>
                            <p:childTnLst>
                              <p:par>
                                <p:cTn id="23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00"/>
                            </p:stCondLst>
                            <p:childTnLst>
                              <p:par>
                                <p:cTn id="27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000"/>
                            </p:stCondLst>
                            <p:childTnLst>
                              <p:par>
                                <p:cTn id="27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500"/>
                            </p:stCondLst>
                            <p:childTnLst>
                              <p:par>
                                <p:cTn id="27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2000"/>
                            </p:stCondLst>
                            <p:childTnLst>
                              <p:par>
                                <p:cTn id="28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500"/>
                            </p:stCondLst>
                            <p:childTnLst>
                              <p:par>
                                <p:cTn id="28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3000"/>
                            </p:stCondLst>
                            <p:childTnLst>
                              <p:par>
                                <p:cTn id="29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3500"/>
                            </p:stCondLst>
                            <p:childTnLst>
                              <p:par>
                                <p:cTn id="29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000"/>
                            </p:stCondLst>
                            <p:childTnLst>
                              <p:par>
                                <p:cTn id="29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500"/>
                            </p:stCondLst>
                            <p:childTnLst>
                              <p:par>
                                <p:cTn id="30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500"/>
                            </p:stCondLst>
                            <p:childTnLst>
                              <p:par>
                                <p:cTn id="3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000"/>
                            </p:stCondLst>
                            <p:childTnLst>
                              <p:par>
                                <p:cTn id="3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500"/>
                            </p:stCondLst>
                            <p:childTnLst>
                              <p:par>
                                <p:cTn id="32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3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22" grpId="0" animBg="1"/>
      <p:bldP spid="39" grpId="0" animBg="1"/>
      <p:bldP spid="67" grpId="0" animBg="1"/>
      <p:bldP spid="104" grpId="0" animBg="1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18456" cy="562074"/>
          </a:xfrm>
        </p:spPr>
        <p:txBody>
          <a:bodyPr>
            <a:normAutofit fontScale="90000"/>
          </a:bodyPr>
          <a:lstStyle/>
          <a:p>
            <a:r>
              <a:rPr lang="hu-HU" b="1" dirty="0" err="1" smtClean="0"/>
              <a:t>Ar</a:t>
            </a:r>
            <a:endParaRPr lang="hu-HU" b="1" dirty="0"/>
          </a:p>
        </p:txBody>
      </p:sp>
      <p:grpSp>
        <p:nvGrpSpPr>
          <p:cNvPr id="3" name="Csoportba foglalás 50"/>
          <p:cNvGrpSpPr/>
          <p:nvPr/>
        </p:nvGrpSpPr>
        <p:grpSpPr>
          <a:xfrm>
            <a:off x="3635896" y="5157192"/>
            <a:ext cx="1512168" cy="432048"/>
            <a:chOff x="3635896" y="5157192"/>
            <a:chExt cx="1512168" cy="432048"/>
          </a:xfrm>
        </p:grpSpPr>
        <p:sp>
          <p:nvSpPr>
            <p:cNvPr id="52" name="Téglalap 51"/>
            <p:cNvSpPr/>
            <p:nvPr/>
          </p:nvSpPr>
          <p:spPr>
            <a:xfrm>
              <a:off x="4644008" y="5157192"/>
              <a:ext cx="504056" cy="4320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Téglalap 52"/>
            <p:cNvSpPr/>
            <p:nvPr/>
          </p:nvSpPr>
          <p:spPr>
            <a:xfrm>
              <a:off x="4139952" y="5157192"/>
              <a:ext cx="504056" cy="4320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Téglalap 53"/>
            <p:cNvSpPr/>
            <p:nvPr/>
          </p:nvSpPr>
          <p:spPr>
            <a:xfrm>
              <a:off x="3635896" y="5157192"/>
              <a:ext cx="504056" cy="4320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4" name="Csoportba foglalás 54"/>
          <p:cNvGrpSpPr/>
          <p:nvPr/>
        </p:nvGrpSpPr>
        <p:grpSpPr>
          <a:xfrm>
            <a:off x="3635896" y="4077072"/>
            <a:ext cx="1512168" cy="432048"/>
            <a:chOff x="3635896" y="4077072"/>
            <a:chExt cx="1512168" cy="432048"/>
          </a:xfrm>
          <a:solidFill>
            <a:schemeClr val="accent6">
              <a:lumMod val="75000"/>
            </a:schemeClr>
          </a:solidFill>
        </p:grpSpPr>
        <p:sp>
          <p:nvSpPr>
            <p:cNvPr id="56" name="Téglalap 55"/>
            <p:cNvSpPr/>
            <p:nvPr/>
          </p:nvSpPr>
          <p:spPr>
            <a:xfrm>
              <a:off x="4644008" y="4077072"/>
              <a:ext cx="504056" cy="4320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7" name="Téglalap 56"/>
            <p:cNvSpPr/>
            <p:nvPr/>
          </p:nvSpPr>
          <p:spPr>
            <a:xfrm>
              <a:off x="4139952" y="4077072"/>
              <a:ext cx="504056" cy="4320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8" name="Téglalap 57"/>
            <p:cNvSpPr/>
            <p:nvPr/>
          </p:nvSpPr>
          <p:spPr>
            <a:xfrm>
              <a:off x="3635896" y="4077072"/>
              <a:ext cx="504056" cy="4320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79" name="Szövegdoboz 78"/>
          <p:cNvSpPr txBox="1"/>
          <p:nvPr/>
        </p:nvSpPr>
        <p:spPr>
          <a:xfrm>
            <a:off x="2411760" y="62373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1s </a:t>
            </a:r>
            <a:endParaRPr lang="hu-HU" b="1" dirty="0"/>
          </a:p>
        </p:txBody>
      </p:sp>
      <p:sp>
        <p:nvSpPr>
          <p:cNvPr id="80" name="Téglalap 79"/>
          <p:cNvSpPr/>
          <p:nvPr/>
        </p:nvSpPr>
        <p:spPr>
          <a:xfrm>
            <a:off x="3635896" y="6165304"/>
            <a:ext cx="504056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1" name="Egyenes összekötő nyíllal 80"/>
          <p:cNvCxnSpPr/>
          <p:nvPr/>
        </p:nvCxnSpPr>
        <p:spPr>
          <a:xfrm rot="5400000">
            <a:off x="3816710" y="641653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gyenes összekötő nyíllal 81"/>
          <p:cNvCxnSpPr/>
          <p:nvPr/>
        </p:nvCxnSpPr>
        <p:spPr>
          <a:xfrm rot="5400000" flipH="1" flipV="1">
            <a:off x="3600686" y="6344530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églalap 82"/>
          <p:cNvSpPr/>
          <p:nvPr/>
        </p:nvSpPr>
        <p:spPr>
          <a:xfrm>
            <a:off x="3635896" y="5661248"/>
            <a:ext cx="504056" cy="4320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4" name="Egyenes összekötő nyíllal 83"/>
          <p:cNvCxnSpPr/>
          <p:nvPr/>
        </p:nvCxnSpPr>
        <p:spPr>
          <a:xfrm rot="5400000">
            <a:off x="3816710" y="5912482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gyenes összekötő nyíllal 84"/>
          <p:cNvCxnSpPr/>
          <p:nvPr/>
        </p:nvCxnSpPr>
        <p:spPr>
          <a:xfrm rot="5400000" flipH="1" flipV="1">
            <a:off x="3600686" y="5840474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gyenes összekötő nyíllal 85"/>
          <p:cNvCxnSpPr/>
          <p:nvPr/>
        </p:nvCxnSpPr>
        <p:spPr>
          <a:xfrm rot="5400000">
            <a:off x="4824822" y="540842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gyenes összekötő nyíllal 86"/>
          <p:cNvCxnSpPr/>
          <p:nvPr/>
        </p:nvCxnSpPr>
        <p:spPr>
          <a:xfrm rot="5400000" flipH="1" flipV="1">
            <a:off x="4608798" y="533641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gyenes összekötő nyíllal 87"/>
          <p:cNvCxnSpPr/>
          <p:nvPr/>
        </p:nvCxnSpPr>
        <p:spPr>
          <a:xfrm rot="5400000">
            <a:off x="4320766" y="540842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gyenes összekötő nyíllal 88"/>
          <p:cNvCxnSpPr/>
          <p:nvPr/>
        </p:nvCxnSpPr>
        <p:spPr>
          <a:xfrm rot="5400000" flipH="1" flipV="1">
            <a:off x="4104742" y="533641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gyenes összekötő nyíllal 89"/>
          <p:cNvCxnSpPr/>
          <p:nvPr/>
        </p:nvCxnSpPr>
        <p:spPr>
          <a:xfrm rot="5400000">
            <a:off x="3816710" y="540842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gyenes összekötő nyíllal 90"/>
          <p:cNvCxnSpPr/>
          <p:nvPr/>
        </p:nvCxnSpPr>
        <p:spPr>
          <a:xfrm rot="5400000" flipH="1" flipV="1">
            <a:off x="3600686" y="533641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églalap 91"/>
          <p:cNvSpPr/>
          <p:nvPr/>
        </p:nvSpPr>
        <p:spPr>
          <a:xfrm>
            <a:off x="3635896" y="4653136"/>
            <a:ext cx="504056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93" name="Egyenes összekötő nyíllal 92"/>
          <p:cNvCxnSpPr/>
          <p:nvPr/>
        </p:nvCxnSpPr>
        <p:spPr>
          <a:xfrm rot="5400000">
            <a:off x="3816710" y="4904370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gyenes összekötő nyíllal 93"/>
          <p:cNvCxnSpPr/>
          <p:nvPr/>
        </p:nvCxnSpPr>
        <p:spPr>
          <a:xfrm rot="5400000" flipH="1" flipV="1">
            <a:off x="3600686" y="4832362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gyenes összekötő nyíllal 104"/>
          <p:cNvCxnSpPr/>
          <p:nvPr/>
        </p:nvCxnSpPr>
        <p:spPr>
          <a:xfrm rot="5400000">
            <a:off x="4824822" y="432830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gyenes összekötő nyíllal 105"/>
          <p:cNvCxnSpPr/>
          <p:nvPr/>
        </p:nvCxnSpPr>
        <p:spPr>
          <a:xfrm rot="5400000" flipH="1" flipV="1">
            <a:off x="4608798" y="425629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Egyenes összekötő nyíllal 106"/>
          <p:cNvCxnSpPr/>
          <p:nvPr/>
        </p:nvCxnSpPr>
        <p:spPr>
          <a:xfrm rot="5400000">
            <a:off x="4320766" y="432830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gyenes összekötő nyíllal 107"/>
          <p:cNvCxnSpPr/>
          <p:nvPr/>
        </p:nvCxnSpPr>
        <p:spPr>
          <a:xfrm rot="5400000" flipH="1" flipV="1">
            <a:off x="4104742" y="425629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gyenes összekötő nyíllal 108"/>
          <p:cNvCxnSpPr/>
          <p:nvPr/>
        </p:nvCxnSpPr>
        <p:spPr>
          <a:xfrm rot="5400000">
            <a:off x="3816710" y="432830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gyenes összekötő nyíllal 109"/>
          <p:cNvCxnSpPr/>
          <p:nvPr/>
        </p:nvCxnSpPr>
        <p:spPr>
          <a:xfrm rot="5400000" flipH="1" flipV="1">
            <a:off x="3600686" y="425629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Szövegdoboz 138"/>
          <p:cNvSpPr txBox="1"/>
          <p:nvPr/>
        </p:nvSpPr>
        <p:spPr>
          <a:xfrm>
            <a:off x="2339752" y="52292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2p </a:t>
            </a:r>
            <a:endParaRPr lang="hu-HU" b="1" dirty="0"/>
          </a:p>
        </p:txBody>
      </p:sp>
      <p:sp>
        <p:nvSpPr>
          <p:cNvPr id="140" name="Szövegdoboz 139"/>
          <p:cNvSpPr txBox="1"/>
          <p:nvPr/>
        </p:nvSpPr>
        <p:spPr>
          <a:xfrm>
            <a:off x="2339752" y="465313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3s </a:t>
            </a:r>
            <a:endParaRPr lang="hu-HU" b="1" dirty="0"/>
          </a:p>
        </p:txBody>
      </p:sp>
      <p:sp>
        <p:nvSpPr>
          <p:cNvPr id="141" name="Szövegdoboz 140"/>
          <p:cNvSpPr txBox="1"/>
          <p:nvPr/>
        </p:nvSpPr>
        <p:spPr>
          <a:xfrm>
            <a:off x="2339752" y="41490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3p </a:t>
            </a:r>
            <a:endParaRPr lang="hu-HU" b="1" dirty="0"/>
          </a:p>
        </p:txBody>
      </p:sp>
      <p:sp>
        <p:nvSpPr>
          <p:cNvPr id="148" name="Szövegdoboz 147"/>
          <p:cNvSpPr txBox="1"/>
          <p:nvPr/>
        </p:nvSpPr>
        <p:spPr>
          <a:xfrm>
            <a:off x="2411760" y="57332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2s </a:t>
            </a:r>
            <a:endParaRPr lang="hu-HU" b="1" dirty="0"/>
          </a:p>
        </p:txBody>
      </p:sp>
      <p:grpSp>
        <p:nvGrpSpPr>
          <p:cNvPr id="9" name="Csoportba foglalás 148"/>
          <p:cNvGrpSpPr/>
          <p:nvPr/>
        </p:nvGrpSpPr>
        <p:grpSpPr>
          <a:xfrm>
            <a:off x="1835696" y="260648"/>
            <a:ext cx="576064" cy="6336704"/>
            <a:chOff x="1835696" y="260648"/>
            <a:chExt cx="576064" cy="6336704"/>
          </a:xfrm>
        </p:grpSpPr>
        <p:cxnSp>
          <p:nvCxnSpPr>
            <p:cNvPr id="150" name="Egyenes összekötő nyíllal 149"/>
            <p:cNvCxnSpPr/>
            <p:nvPr/>
          </p:nvCxnSpPr>
          <p:spPr>
            <a:xfrm rot="16200000" flipV="1">
              <a:off x="-756592" y="3429000"/>
              <a:ext cx="6264696" cy="720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Szövegdoboz 150"/>
            <p:cNvSpPr txBox="1"/>
            <p:nvPr/>
          </p:nvSpPr>
          <p:spPr>
            <a:xfrm>
              <a:off x="1835696" y="260648"/>
              <a:ext cx="288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 smtClean="0"/>
                <a:t>E</a:t>
              </a:r>
              <a:endParaRPr lang="hu-HU" sz="2400" b="1" dirty="0"/>
            </a:p>
          </p:txBody>
        </p:sp>
      </p:grpSp>
      <p:sp>
        <p:nvSpPr>
          <p:cNvPr id="152" name="Szövegdoboz 151"/>
          <p:cNvSpPr txBox="1"/>
          <p:nvPr/>
        </p:nvSpPr>
        <p:spPr>
          <a:xfrm>
            <a:off x="4572000" y="62068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1s</a:t>
            </a:r>
            <a:r>
              <a:rPr lang="hu-HU" sz="2800" baseline="30000" dirty="0" smtClean="0"/>
              <a:t>2</a:t>
            </a:r>
            <a:r>
              <a:rPr lang="hu-HU" sz="2800" dirty="0" smtClean="0"/>
              <a:t>, 2s</a:t>
            </a:r>
            <a:r>
              <a:rPr lang="hu-HU" sz="2800" baseline="30000" dirty="0" smtClean="0"/>
              <a:t>2</a:t>
            </a:r>
            <a:r>
              <a:rPr lang="hu-HU" sz="2800" dirty="0" smtClean="0"/>
              <a:t>, 2p</a:t>
            </a:r>
            <a:r>
              <a:rPr lang="hu-HU" sz="2800" baseline="30000" dirty="0" smtClean="0"/>
              <a:t>6</a:t>
            </a:r>
            <a:r>
              <a:rPr lang="hu-HU" sz="2800" dirty="0" smtClean="0"/>
              <a:t>, </a:t>
            </a:r>
            <a:r>
              <a:rPr lang="hu-HU" sz="28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hu-HU" sz="2800" dirty="0" smtClean="0"/>
              <a:t>s</a:t>
            </a:r>
            <a:r>
              <a:rPr lang="hu-HU" sz="2800" baseline="30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hu-HU" sz="2800" dirty="0" smtClean="0"/>
              <a:t>, </a:t>
            </a:r>
            <a:r>
              <a:rPr lang="hu-HU" sz="28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hu-HU" sz="2800" dirty="0" smtClean="0"/>
              <a:t>p</a:t>
            </a:r>
            <a:r>
              <a:rPr lang="hu-HU" sz="2800" baseline="30000" dirty="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hu-HU" sz="2800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08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 animBg="1"/>
      <p:bldP spid="83" grpId="0" animBg="1"/>
      <p:bldP spid="92" grpId="0" animBg="1"/>
      <p:bldP spid="139" grpId="0"/>
      <p:bldP spid="140" grpId="0"/>
      <p:bldP spid="141" grpId="0"/>
      <p:bldP spid="148" grpId="0"/>
      <p:bldP spid="1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18456" cy="562074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K</a:t>
            </a:r>
          </a:p>
        </p:txBody>
      </p:sp>
      <p:grpSp>
        <p:nvGrpSpPr>
          <p:cNvPr id="3" name="Csoportba foglalás 50"/>
          <p:cNvGrpSpPr/>
          <p:nvPr/>
        </p:nvGrpSpPr>
        <p:grpSpPr>
          <a:xfrm>
            <a:off x="3635896" y="5157192"/>
            <a:ext cx="1512168" cy="432048"/>
            <a:chOff x="3635896" y="5157192"/>
            <a:chExt cx="1512168" cy="432048"/>
          </a:xfrm>
        </p:grpSpPr>
        <p:sp>
          <p:nvSpPr>
            <p:cNvPr id="52" name="Téglalap 51"/>
            <p:cNvSpPr/>
            <p:nvPr/>
          </p:nvSpPr>
          <p:spPr>
            <a:xfrm>
              <a:off x="4644008" y="5157192"/>
              <a:ext cx="504056" cy="4320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Téglalap 52"/>
            <p:cNvSpPr/>
            <p:nvPr/>
          </p:nvSpPr>
          <p:spPr>
            <a:xfrm>
              <a:off x="4139952" y="5157192"/>
              <a:ext cx="504056" cy="4320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Téglalap 53"/>
            <p:cNvSpPr/>
            <p:nvPr/>
          </p:nvSpPr>
          <p:spPr>
            <a:xfrm>
              <a:off x="3635896" y="5157192"/>
              <a:ext cx="504056" cy="4320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4" name="Csoportba foglalás 54"/>
          <p:cNvGrpSpPr/>
          <p:nvPr/>
        </p:nvGrpSpPr>
        <p:grpSpPr>
          <a:xfrm>
            <a:off x="3635896" y="4077072"/>
            <a:ext cx="1512168" cy="432048"/>
            <a:chOff x="3635896" y="4077072"/>
            <a:chExt cx="1512168" cy="432048"/>
          </a:xfrm>
        </p:grpSpPr>
        <p:sp>
          <p:nvSpPr>
            <p:cNvPr id="56" name="Téglalap 55"/>
            <p:cNvSpPr/>
            <p:nvPr/>
          </p:nvSpPr>
          <p:spPr>
            <a:xfrm>
              <a:off x="4644008" y="4077072"/>
              <a:ext cx="504056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7" name="Téglalap 56"/>
            <p:cNvSpPr/>
            <p:nvPr/>
          </p:nvSpPr>
          <p:spPr>
            <a:xfrm>
              <a:off x="4139952" y="4077072"/>
              <a:ext cx="504056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8" name="Téglalap 57"/>
            <p:cNvSpPr/>
            <p:nvPr/>
          </p:nvSpPr>
          <p:spPr>
            <a:xfrm>
              <a:off x="3635896" y="4077072"/>
              <a:ext cx="504056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79" name="Szövegdoboz 78"/>
          <p:cNvSpPr txBox="1"/>
          <p:nvPr/>
        </p:nvSpPr>
        <p:spPr>
          <a:xfrm>
            <a:off x="2411760" y="62373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1s </a:t>
            </a:r>
            <a:endParaRPr lang="hu-HU" b="1" dirty="0"/>
          </a:p>
        </p:txBody>
      </p:sp>
      <p:sp>
        <p:nvSpPr>
          <p:cNvPr id="80" name="Téglalap 79"/>
          <p:cNvSpPr/>
          <p:nvPr/>
        </p:nvSpPr>
        <p:spPr>
          <a:xfrm>
            <a:off x="3635896" y="6165304"/>
            <a:ext cx="504056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1" name="Egyenes összekötő nyíllal 80"/>
          <p:cNvCxnSpPr/>
          <p:nvPr/>
        </p:nvCxnSpPr>
        <p:spPr>
          <a:xfrm rot="5400000">
            <a:off x="3816710" y="641653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gyenes összekötő nyíllal 81"/>
          <p:cNvCxnSpPr/>
          <p:nvPr/>
        </p:nvCxnSpPr>
        <p:spPr>
          <a:xfrm rot="5400000" flipH="1" flipV="1">
            <a:off x="3600686" y="6344530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églalap 82"/>
          <p:cNvSpPr/>
          <p:nvPr/>
        </p:nvSpPr>
        <p:spPr>
          <a:xfrm>
            <a:off x="3635896" y="5661248"/>
            <a:ext cx="504056" cy="4320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4" name="Egyenes összekötő nyíllal 83"/>
          <p:cNvCxnSpPr/>
          <p:nvPr/>
        </p:nvCxnSpPr>
        <p:spPr>
          <a:xfrm rot="5400000">
            <a:off x="3816710" y="5912482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gyenes összekötő nyíllal 84"/>
          <p:cNvCxnSpPr/>
          <p:nvPr/>
        </p:nvCxnSpPr>
        <p:spPr>
          <a:xfrm rot="5400000" flipH="1" flipV="1">
            <a:off x="3600686" y="5840474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gyenes összekötő nyíllal 85"/>
          <p:cNvCxnSpPr/>
          <p:nvPr/>
        </p:nvCxnSpPr>
        <p:spPr>
          <a:xfrm rot="5400000">
            <a:off x="4824822" y="540842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gyenes összekötő nyíllal 86"/>
          <p:cNvCxnSpPr/>
          <p:nvPr/>
        </p:nvCxnSpPr>
        <p:spPr>
          <a:xfrm rot="5400000" flipH="1" flipV="1">
            <a:off x="4608798" y="533641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gyenes összekötő nyíllal 87"/>
          <p:cNvCxnSpPr/>
          <p:nvPr/>
        </p:nvCxnSpPr>
        <p:spPr>
          <a:xfrm rot="5400000">
            <a:off x="4320766" y="540842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gyenes összekötő nyíllal 88"/>
          <p:cNvCxnSpPr/>
          <p:nvPr/>
        </p:nvCxnSpPr>
        <p:spPr>
          <a:xfrm rot="5400000" flipH="1" flipV="1">
            <a:off x="4104742" y="533641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gyenes összekötő nyíllal 89"/>
          <p:cNvCxnSpPr/>
          <p:nvPr/>
        </p:nvCxnSpPr>
        <p:spPr>
          <a:xfrm rot="5400000">
            <a:off x="3816710" y="540842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gyenes összekötő nyíllal 90"/>
          <p:cNvCxnSpPr/>
          <p:nvPr/>
        </p:nvCxnSpPr>
        <p:spPr>
          <a:xfrm rot="5400000" flipH="1" flipV="1">
            <a:off x="3600686" y="533641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églalap 91"/>
          <p:cNvSpPr/>
          <p:nvPr/>
        </p:nvSpPr>
        <p:spPr>
          <a:xfrm>
            <a:off x="3635896" y="4653136"/>
            <a:ext cx="504056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93" name="Egyenes összekötő nyíllal 92"/>
          <p:cNvCxnSpPr/>
          <p:nvPr/>
        </p:nvCxnSpPr>
        <p:spPr>
          <a:xfrm rot="5400000">
            <a:off x="3816710" y="4904370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gyenes összekötő nyíllal 93"/>
          <p:cNvCxnSpPr/>
          <p:nvPr/>
        </p:nvCxnSpPr>
        <p:spPr>
          <a:xfrm rot="5400000" flipH="1" flipV="1">
            <a:off x="3600686" y="4832362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gyenes összekötő nyíllal 104"/>
          <p:cNvCxnSpPr/>
          <p:nvPr/>
        </p:nvCxnSpPr>
        <p:spPr>
          <a:xfrm rot="5400000">
            <a:off x="4824822" y="432830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gyenes összekötő nyíllal 105"/>
          <p:cNvCxnSpPr/>
          <p:nvPr/>
        </p:nvCxnSpPr>
        <p:spPr>
          <a:xfrm rot="5400000" flipH="1" flipV="1">
            <a:off x="4608798" y="425629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Egyenes összekötő nyíllal 106"/>
          <p:cNvCxnSpPr/>
          <p:nvPr/>
        </p:nvCxnSpPr>
        <p:spPr>
          <a:xfrm rot="5400000">
            <a:off x="4320766" y="432830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gyenes összekötő nyíllal 107"/>
          <p:cNvCxnSpPr/>
          <p:nvPr/>
        </p:nvCxnSpPr>
        <p:spPr>
          <a:xfrm rot="5400000" flipH="1" flipV="1">
            <a:off x="4104742" y="425629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gyenes összekötő nyíllal 108"/>
          <p:cNvCxnSpPr/>
          <p:nvPr/>
        </p:nvCxnSpPr>
        <p:spPr>
          <a:xfrm rot="5400000">
            <a:off x="3816710" y="432830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gyenes összekötő nyíllal 109"/>
          <p:cNvCxnSpPr/>
          <p:nvPr/>
        </p:nvCxnSpPr>
        <p:spPr>
          <a:xfrm rot="5400000" flipH="1" flipV="1">
            <a:off x="3600686" y="425629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églalap 110"/>
          <p:cNvSpPr/>
          <p:nvPr/>
        </p:nvSpPr>
        <p:spPr>
          <a:xfrm>
            <a:off x="3635896" y="3501008"/>
            <a:ext cx="504056" cy="4320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13" name="Egyenes összekötő nyíllal 112"/>
          <p:cNvCxnSpPr/>
          <p:nvPr/>
        </p:nvCxnSpPr>
        <p:spPr>
          <a:xfrm rot="5400000" flipH="1" flipV="1">
            <a:off x="3600686" y="3680234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Szövegdoboz 138"/>
          <p:cNvSpPr txBox="1"/>
          <p:nvPr/>
        </p:nvSpPr>
        <p:spPr>
          <a:xfrm>
            <a:off x="2339752" y="52292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2p </a:t>
            </a:r>
            <a:endParaRPr lang="hu-HU" b="1" dirty="0"/>
          </a:p>
        </p:txBody>
      </p:sp>
      <p:sp>
        <p:nvSpPr>
          <p:cNvPr id="140" name="Szövegdoboz 139"/>
          <p:cNvSpPr txBox="1"/>
          <p:nvPr/>
        </p:nvSpPr>
        <p:spPr>
          <a:xfrm>
            <a:off x="2339752" y="465313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3s </a:t>
            </a:r>
            <a:endParaRPr lang="hu-HU" b="1" dirty="0"/>
          </a:p>
        </p:txBody>
      </p:sp>
      <p:sp>
        <p:nvSpPr>
          <p:cNvPr id="141" name="Szövegdoboz 140"/>
          <p:cNvSpPr txBox="1"/>
          <p:nvPr/>
        </p:nvSpPr>
        <p:spPr>
          <a:xfrm>
            <a:off x="2339752" y="41490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3p </a:t>
            </a:r>
            <a:endParaRPr lang="hu-HU" b="1" dirty="0"/>
          </a:p>
        </p:txBody>
      </p:sp>
      <p:sp>
        <p:nvSpPr>
          <p:cNvPr id="142" name="Szövegdoboz 141"/>
          <p:cNvSpPr txBox="1"/>
          <p:nvPr/>
        </p:nvSpPr>
        <p:spPr>
          <a:xfrm>
            <a:off x="2339752" y="357301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4s </a:t>
            </a:r>
            <a:endParaRPr lang="hu-HU" b="1" dirty="0"/>
          </a:p>
        </p:txBody>
      </p:sp>
      <p:sp>
        <p:nvSpPr>
          <p:cNvPr id="148" name="Szövegdoboz 147"/>
          <p:cNvSpPr txBox="1"/>
          <p:nvPr/>
        </p:nvSpPr>
        <p:spPr>
          <a:xfrm>
            <a:off x="2411760" y="57332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2s </a:t>
            </a:r>
            <a:endParaRPr lang="hu-HU" b="1" dirty="0"/>
          </a:p>
        </p:txBody>
      </p:sp>
      <p:grpSp>
        <p:nvGrpSpPr>
          <p:cNvPr id="6" name="Csoportba foglalás 148"/>
          <p:cNvGrpSpPr/>
          <p:nvPr/>
        </p:nvGrpSpPr>
        <p:grpSpPr>
          <a:xfrm>
            <a:off x="1835696" y="260648"/>
            <a:ext cx="576064" cy="6336704"/>
            <a:chOff x="1835696" y="260648"/>
            <a:chExt cx="576064" cy="6336704"/>
          </a:xfrm>
        </p:grpSpPr>
        <p:cxnSp>
          <p:nvCxnSpPr>
            <p:cNvPr id="150" name="Egyenes összekötő nyíllal 149"/>
            <p:cNvCxnSpPr/>
            <p:nvPr/>
          </p:nvCxnSpPr>
          <p:spPr>
            <a:xfrm rot="16200000" flipV="1">
              <a:off x="-756592" y="3429000"/>
              <a:ext cx="6264696" cy="720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Szövegdoboz 150"/>
            <p:cNvSpPr txBox="1"/>
            <p:nvPr/>
          </p:nvSpPr>
          <p:spPr>
            <a:xfrm>
              <a:off x="1835696" y="260648"/>
              <a:ext cx="288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 smtClean="0"/>
                <a:t>E</a:t>
              </a:r>
              <a:endParaRPr lang="hu-HU" sz="2400" b="1" dirty="0"/>
            </a:p>
          </p:txBody>
        </p:sp>
      </p:grpSp>
      <p:sp>
        <p:nvSpPr>
          <p:cNvPr id="149" name="Szövegdoboz 148"/>
          <p:cNvSpPr txBox="1"/>
          <p:nvPr/>
        </p:nvSpPr>
        <p:spPr>
          <a:xfrm>
            <a:off x="4572000" y="62068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1s</a:t>
            </a:r>
            <a:r>
              <a:rPr lang="hu-HU" sz="2800" baseline="30000" dirty="0" smtClean="0"/>
              <a:t>2</a:t>
            </a:r>
            <a:r>
              <a:rPr lang="hu-HU" sz="2800" dirty="0" smtClean="0"/>
              <a:t>, 2s</a:t>
            </a:r>
            <a:r>
              <a:rPr lang="hu-HU" sz="2800" baseline="30000" dirty="0" smtClean="0"/>
              <a:t>2</a:t>
            </a:r>
            <a:r>
              <a:rPr lang="hu-HU" sz="2800" dirty="0" smtClean="0"/>
              <a:t>, 2p</a:t>
            </a:r>
            <a:r>
              <a:rPr lang="hu-HU" sz="2800" baseline="30000" dirty="0" smtClean="0"/>
              <a:t>6</a:t>
            </a:r>
            <a:r>
              <a:rPr lang="hu-HU" sz="2800" dirty="0" smtClean="0"/>
              <a:t>, 3s</a:t>
            </a:r>
            <a:r>
              <a:rPr lang="hu-HU" sz="2800" baseline="30000" dirty="0" smtClean="0"/>
              <a:t>2</a:t>
            </a:r>
            <a:r>
              <a:rPr lang="hu-HU" sz="2800" dirty="0" smtClean="0"/>
              <a:t>, 3p</a:t>
            </a:r>
            <a:r>
              <a:rPr lang="hu-HU" sz="2800" baseline="30000" dirty="0" smtClean="0"/>
              <a:t>6</a:t>
            </a:r>
            <a:r>
              <a:rPr lang="hu-HU" sz="2800" dirty="0" smtClean="0"/>
              <a:t>, </a:t>
            </a:r>
            <a:r>
              <a:rPr lang="hu-HU" sz="2800" dirty="0" smtClean="0">
                <a:solidFill>
                  <a:srgbClr val="00B050"/>
                </a:solidFill>
              </a:rPr>
              <a:t>4</a:t>
            </a:r>
            <a:r>
              <a:rPr lang="hu-HU" sz="2800" dirty="0" smtClean="0"/>
              <a:t>s</a:t>
            </a:r>
            <a:r>
              <a:rPr lang="hu-HU" sz="2800" baseline="30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hu-HU" sz="2800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5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 animBg="1"/>
      <p:bldP spid="83" grpId="0" animBg="1"/>
      <p:bldP spid="92" grpId="0" animBg="1"/>
      <p:bldP spid="111" grpId="0" animBg="1"/>
      <p:bldP spid="139" grpId="0"/>
      <p:bldP spid="140" grpId="0"/>
      <p:bldP spid="141" grpId="0"/>
      <p:bldP spid="142" grpId="0"/>
      <p:bldP spid="148" grpId="0"/>
      <p:bldP spid="1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18456" cy="562074"/>
          </a:xfrm>
        </p:spPr>
        <p:txBody>
          <a:bodyPr>
            <a:normAutofit fontScale="90000"/>
          </a:bodyPr>
          <a:lstStyle/>
          <a:p>
            <a:r>
              <a:rPr lang="hu-HU" b="1" dirty="0" err="1" smtClean="0"/>
              <a:t>Ca</a:t>
            </a:r>
            <a:endParaRPr lang="hu-HU" b="1" dirty="0"/>
          </a:p>
        </p:txBody>
      </p:sp>
      <p:grpSp>
        <p:nvGrpSpPr>
          <p:cNvPr id="3" name="Csoportba foglalás 50"/>
          <p:cNvGrpSpPr/>
          <p:nvPr/>
        </p:nvGrpSpPr>
        <p:grpSpPr>
          <a:xfrm>
            <a:off x="3635896" y="5157192"/>
            <a:ext cx="1512168" cy="432048"/>
            <a:chOff x="3635896" y="5157192"/>
            <a:chExt cx="1512168" cy="432048"/>
          </a:xfrm>
        </p:grpSpPr>
        <p:sp>
          <p:nvSpPr>
            <p:cNvPr id="52" name="Téglalap 51"/>
            <p:cNvSpPr/>
            <p:nvPr/>
          </p:nvSpPr>
          <p:spPr>
            <a:xfrm>
              <a:off x="4644008" y="5157192"/>
              <a:ext cx="504056" cy="4320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Téglalap 52"/>
            <p:cNvSpPr/>
            <p:nvPr/>
          </p:nvSpPr>
          <p:spPr>
            <a:xfrm>
              <a:off x="4139952" y="5157192"/>
              <a:ext cx="504056" cy="4320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Téglalap 53"/>
            <p:cNvSpPr/>
            <p:nvPr/>
          </p:nvSpPr>
          <p:spPr>
            <a:xfrm>
              <a:off x="3635896" y="5157192"/>
              <a:ext cx="504056" cy="4320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4" name="Csoportba foglalás 54"/>
          <p:cNvGrpSpPr/>
          <p:nvPr/>
        </p:nvGrpSpPr>
        <p:grpSpPr>
          <a:xfrm>
            <a:off x="3635896" y="4077072"/>
            <a:ext cx="1512168" cy="432048"/>
            <a:chOff x="3635896" y="4077072"/>
            <a:chExt cx="1512168" cy="432048"/>
          </a:xfrm>
        </p:grpSpPr>
        <p:sp>
          <p:nvSpPr>
            <p:cNvPr id="56" name="Téglalap 55"/>
            <p:cNvSpPr/>
            <p:nvPr/>
          </p:nvSpPr>
          <p:spPr>
            <a:xfrm>
              <a:off x="4644008" y="4077072"/>
              <a:ext cx="504056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7" name="Téglalap 56"/>
            <p:cNvSpPr/>
            <p:nvPr/>
          </p:nvSpPr>
          <p:spPr>
            <a:xfrm>
              <a:off x="4139952" y="4077072"/>
              <a:ext cx="504056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8" name="Téglalap 57"/>
            <p:cNvSpPr/>
            <p:nvPr/>
          </p:nvSpPr>
          <p:spPr>
            <a:xfrm>
              <a:off x="3635896" y="4077072"/>
              <a:ext cx="504056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79" name="Szövegdoboz 78"/>
          <p:cNvSpPr txBox="1"/>
          <p:nvPr/>
        </p:nvSpPr>
        <p:spPr>
          <a:xfrm>
            <a:off x="2411760" y="62373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1s </a:t>
            </a:r>
            <a:endParaRPr lang="hu-HU" b="1" dirty="0"/>
          </a:p>
        </p:txBody>
      </p:sp>
      <p:sp>
        <p:nvSpPr>
          <p:cNvPr id="80" name="Téglalap 79"/>
          <p:cNvSpPr/>
          <p:nvPr/>
        </p:nvSpPr>
        <p:spPr>
          <a:xfrm>
            <a:off x="3635896" y="6165304"/>
            <a:ext cx="504056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1" name="Egyenes összekötő nyíllal 80"/>
          <p:cNvCxnSpPr/>
          <p:nvPr/>
        </p:nvCxnSpPr>
        <p:spPr>
          <a:xfrm rot="5400000">
            <a:off x="3816710" y="641653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gyenes összekötő nyíllal 81"/>
          <p:cNvCxnSpPr/>
          <p:nvPr/>
        </p:nvCxnSpPr>
        <p:spPr>
          <a:xfrm rot="5400000" flipH="1" flipV="1">
            <a:off x="3600686" y="6344530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églalap 82"/>
          <p:cNvSpPr/>
          <p:nvPr/>
        </p:nvSpPr>
        <p:spPr>
          <a:xfrm>
            <a:off x="3635896" y="5661248"/>
            <a:ext cx="504056" cy="4320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4" name="Egyenes összekötő nyíllal 83"/>
          <p:cNvCxnSpPr/>
          <p:nvPr/>
        </p:nvCxnSpPr>
        <p:spPr>
          <a:xfrm rot="5400000">
            <a:off x="3816710" y="5912482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gyenes összekötő nyíllal 84"/>
          <p:cNvCxnSpPr/>
          <p:nvPr/>
        </p:nvCxnSpPr>
        <p:spPr>
          <a:xfrm rot="5400000" flipH="1" flipV="1">
            <a:off x="3600686" y="5840474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gyenes összekötő nyíllal 85"/>
          <p:cNvCxnSpPr/>
          <p:nvPr/>
        </p:nvCxnSpPr>
        <p:spPr>
          <a:xfrm rot="5400000">
            <a:off x="4824822" y="540842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gyenes összekötő nyíllal 86"/>
          <p:cNvCxnSpPr/>
          <p:nvPr/>
        </p:nvCxnSpPr>
        <p:spPr>
          <a:xfrm rot="5400000" flipH="1" flipV="1">
            <a:off x="4608798" y="533641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gyenes összekötő nyíllal 87"/>
          <p:cNvCxnSpPr/>
          <p:nvPr/>
        </p:nvCxnSpPr>
        <p:spPr>
          <a:xfrm rot="5400000">
            <a:off x="4320766" y="540842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gyenes összekötő nyíllal 88"/>
          <p:cNvCxnSpPr/>
          <p:nvPr/>
        </p:nvCxnSpPr>
        <p:spPr>
          <a:xfrm rot="5400000" flipH="1" flipV="1">
            <a:off x="4104742" y="533641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gyenes összekötő nyíllal 89"/>
          <p:cNvCxnSpPr/>
          <p:nvPr/>
        </p:nvCxnSpPr>
        <p:spPr>
          <a:xfrm rot="5400000">
            <a:off x="3816710" y="540842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gyenes összekötő nyíllal 90"/>
          <p:cNvCxnSpPr/>
          <p:nvPr/>
        </p:nvCxnSpPr>
        <p:spPr>
          <a:xfrm rot="5400000" flipH="1" flipV="1">
            <a:off x="3600686" y="533641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églalap 91"/>
          <p:cNvSpPr/>
          <p:nvPr/>
        </p:nvSpPr>
        <p:spPr>
          <a:xfrm>
            <a:off x="3635896" y="4653136"/>
            <a:ext cx="504056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93" name="Egyenes összekötő nyíllal 92"/>
          <p:cNvCxnSpPr/>
          <p:nvPr/>
        </p:nvCxnSpPr>
        <p:spPr>
          <a:xfrm rot="5400000">
            <a:off x="3816710" y="4904370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gyenes összekötő nyíllal 93"/>
          <p:cNvCxnSpPr/>
          <p:nvPr/>
        </p:nvCxnSpPr>
        <p:spPr>
          <a:xfrm rot="5400000" flipH="1" flipV="1">
            <a:off x="3600686" y="4832362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gyenes összekötő nyíllal 104"/>
          <p:cNvCxnSpPr/>
          <p:nvPr/>
        </p:nvCxnSpPr>
        <p:spPr>
          <a:xfrm rot="5400000">
            <a:off x="4824822" y="432830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gyenes összekötő nyíllal 105"/>
          <p:cNvCxnSpPr/>
          <p:nvPr/>
        </p:nvCxnSpPr>
        <p:spPr>
          <a:xfrm rot="5400000" flipH="1" flipV="1">
            <a:off x="4608798" y="425629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Egyenes összekötő nyíllal 106"/>
          <p:cNvCxnSpPr/>
          <p:nvPr/>
        </p:nvCxnSpPr>
        <p:spPr>
          <a:xfrm rot="5400000">
            <a:off x="4320766" y="432830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gyenes összekötő nyíllal 107"/>
          <p:cNvCxnSpPr/>
          <p:nvPr/>
        </p:nvCxnSpPr>
        <p:spPr>
          <a:xfrm rot="5400000" flipH="1" flipV="1">
            <a:off x="4104742" y="425629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gyenes összekötő nyíllal 108"/>
          <p:cNvCxnSpPr/>
          <p:nvPr/>
        </p:nvCxnSpPr>
        <p:spPr>
          <a:xfrm rot="5400000">
            <a:off x="3816710" y="432830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gyenes összekötő nyíllal 109"/>
          <p:cNvCxnSpPr/>
          <p:nvPr/>
        </p:nvCxnSpPr>
        <p:spPr>
          <a:xfrm rot="5400000" flipH="1" flipV="1">
            <a:off x="3600686" y="425629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églalap 110"/>
          <p:cNvSpPr/>
          <p:nvPr/>
        </p:nvSpPr>
        <p:spPr>
          <a:xfrm>
            <a:off x="3635896" y="3501008"/>
            <a:ext cx="504056" cy="4320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13" name="Egyenes összekötő nyíllal 112"/>
          <p:cNvCxnSpPr/>
          <p:nvPr/>
        </p:nvCxnSpPr>
        <p:spPr>
          <a:xfrm rot="5400000" flipH="1" flipV="1">
            <a:off x="3600686" y="3680234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Szövegdoboz 138"/>
          <p:cNvSpPr txBox="1"/>
          <p:nvPr/>
        </p:nvSpPr>
        <p:spPr>
          <a:xfrm>
            <a:off x="2339752" y="52292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2p </a:t>
            </a:r>
            <a:endParaRPr lang="hu-HU" b="1" dirty="0"/>
          </a:p>
        </p:txBody>
      </p:sp>
      <p:sp>
        <p:nvSpPr>
          <p:cNvPr id="140" name="Szövegdoboz 139"/>
          <p:cNvSpPr txBox="1"/>
          <p:nvPr/>
        </p:nvSpPr>
        <p:spPr>
          <a:xfrm>
            <a:off x="2339752" y="465313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3s </a:t>
            </a:r>
            <a:endParaRPr lang="hu-HU" b="1" dirty="0"/>
          </a:p>
        </p:txBody>
      </p:sp>
      <p:sp>
        <p:nvSpPr>
          <p:cNvPr id="141" name="Szövegdoboz 140"/>
          <p:cNvSpPr txBox="1"/>
          <p:nvPr/>
        </p:nvSpPr>
        <p:spPr>
          <a:xfrm>
            <a:off x="2339752" y="41490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3p </a:t>
            </a:r>
            <a:endParaRPr lang="hu-HU" b="1" dirty="0"/>
          </a:p>
        </p:txBody>
      </p:sp>
      <p:sp>
        <p:nvSpPr>
          <p:cNvPr id="142" name="Szövegdoboz 141"/>
          <p:cNvSpPr txBox="1"/>
          <p:nvPr/>
        </p:nvSpPr>
        <p:spPr>
          <a:xfrm>
            <a:off x="2339752" y="357301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4s </a:t>
            </a:r>
            <a:endParaRPr lang="hu-HU" b="1" dirty="0"/>
          </a:p>
        </p:txBody>
      </p:sp>
      <p:sp>
        <p:nvSpPr>
          <p:cNvPr id="148" name="Szövegdoboz 147"/>
          <p:cNvSpPr txBox="1"/>
          <p:nvPr/>
        </p:nvSpPr>
        <p:spPr>
          <a:xfrm>
            <a:off x="2411760" y="57332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2s </a:t>
            </a:r>
            <a:endParaRPr lang="hu-HU" b="1" dirty="0"/>
          </a:p>
        </p:txBody>
      </p:sp>
      <p:grpSp>
        <p:nvGrpSpPr>
          <p:cNvPr id="5" name="Csoportba foglalás 148"/>
          <p:cNvGrpSpPr/>
          <p:nvPr/>
        </p:nvGrpSpPr>
        <p:grpSpPr>
          <a:xfrm>
            <a:off x="1835696" y="260648"/>
            <a:ext cx="576064" cy="6336704"/>
            <a:chOff x="1835696" y="260648"/>
            <a:chExt cx="576064" cy="6336704"/>
          </a:xfrm>
        </p:grpSpPr>
        <p:cxnSp>
          <p:nvCxnSpPr>
            <p:cNvPr id="150" name="Egyenes összekötő nyíllal 149"/>
            <p:cNvCxnSpPr/>
            <p:nvPr/>
          </p:nvCxnSpPr>
          <p:spPr>
            <a:xfrm rot="16200000" flipV="1">
              <a:off x="-756592" y="3429000"/>
              <a:ext cx="6264696" cy="720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Szövegdoboz 150"/>
            <p:cNvSpPr txBox="1"/>
            <p:nvPr/>
          </p:nvSpPr>
          <p:spPr>
            <a:xfrm>
              <a:off x="1835696" y="260648"/>
              <a:ext cx="288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 smtClean="0"/>
                <a:t>E</a:t>
              </a:r>
              <a:endParaRPr lang="hu-HU" sz="2400" b="1" dirty="0"/>
            </a:p>
          </p:txBody>
        </p:sp>
      </p:grpSp>
      <p:sp>
        <p:nvSpPr>
          <p:cNvPr id="149" name="Szövegdoboz 148"/>
          <p:cNvSpPr txBox="1"/>
          <p:nvPr/>
        </p:nvSpPr>
        <p:spPr>
          <a:xfrm>
            <a:off x="4572000" y="62068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1s</a:t>
            </a:r>
            <a:r>
              <a:rPr lang="hu-HU" sz="2800" baseline="30000" dirty="0" smtClean="0"/>
              <a:t>2</a:t>
            </a:r>
            <a:r>
              <a:rPr lang="hu-HU" sz="2800" dirty="0" smtClean="0"/>
              <a:t>, 2s</a:t>
            </a:r>
            <a:r>
              <a:rPr lang="hu-HU" sz="2800" baseline="30000" dirty="0" smtClean="0"/>
              <a:t>2</a:t>
            </a:r>
            <a:r>
              <a:rPr lang="hu-HU" sz="2800" dirty="0" smtClean="0"/>
              <a:t>, 2p</a:t>
            </a:r>
            <a:r>
              <a:rPr lang="hu-HU" sz="2800" baseline="30000" dirty="0" smtClean="0"/>
              <a:t>6</a:t>
            </a:r>
            <a:r>
              <a:rPr lang="hu-HU" sz="2800" dirty="0" smtClean="0"/>
              <a:t>, 3s</a:t>
            </a:r>
            <a:r>
              <a:rPr lang="hu-HU" sz="2800" baseline="30000" dirty="0" smtClean="0"/>
              <a:t>2</a:t>
            </a:r>
            <a:r>
              <a:rPr lang="hu-HU" sz="2800" dirty="0" smtClean="0"/>
              <a:t>, 3p</a:t>
            </a:r>
            <a:r>
              <a:rPr lang="hu-HU" sz="2800" baseline="30000" dirty="0" smtClean="0"/>
              <a:t>6</a:t>
            </a:r>
            <a:r>
              <a:rPr lang="hu-HU" sz="2800" dirty="0" smtClean="0"/>
              <a:t>, </a:t>
            </a:r>
            <a:r>
              <a:rPr lang="hu-HU" sz="2800" dirty="0" smtClean="0">
                <a:solidFill>
                  <a:srgbClr val="00B050"/>
                </a:solidFill>
              </a:rPr>
              <a:t>4</a:t>
            </a:r>
            <a:r>
              <a:rPr lang="hu-HU" sz="2800" dirty="0" smtClean="0"/>
              <a:t>s</a:t>
            </a:r>
            <a:r>
              <a:rPr lang="hu-HU" sz="2800" baseline="30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hu-HU" sz="2800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4" name="Egyenes összekötő nyíllal 43"/>
          <p:cNvCxnSpPr/>
          <p:nvPr/>
        </p:nvCxnSpPr>
        <p:spPr>
          <a:xfrm rot="5400000">
            <a:off x="3816710" y="3719517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71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 animBg="1"/>
      <p:bldP spid="83" grpId="0" animBg="1"/>
      <p:bldP spid="92" grpId="0" animBg="1"/>
      <p:bldP spid="111" grpId="0" animBg="1"/>
      <p:bldP spid="139" grpId="0"/>
      <p:bldP spid="140" grpId="0"/>
      <p:bldP spid="141" grpId="0"/>
      <p:bldP spid="142" grpId="0"/>
      <p:bldP spid="148" grpId="0"/>
      <p:bldP spid="1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2016224"/>
          </a:xfrm>
        </p:spPr>
        <p:txBody>
          <a:bodyPr/>
          <a:lstStyle/>
          <a:p>
            <a:r>
              <a:rPr lang="hu-HU"/>
              <a:t>KÖSZÖNÖM </a:t>
            </a:r>
            <a:br>
              <a:rPr lang="hu-HU"/>
            </a:br>
            <a:r>
              <a:rPr lang="hu-HU"/>
              <a:t>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18456" cy="562074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H</a:t>
            </a:r>
            <a:endParaRPr lang="hu-HU" b="1" dirty="0"/>
          </a:p>
        </p:txBody>
      </p:sp>
      <p:sp>
        <p:nvSpPr>
          <p:cNvPr id="174" name="Szövegdoboz 173"/>
          <p:cNvSpPr txBox="1"/>
          <p:nvPr/>
        </p:nvSpPr>
        <p:spPr>
          <a:xfrm>
            <a:off x="2411760" y="62373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1s </a:t>
            </a:r>
            <a:endParaRPr lang="hu-HU" b="1" dirty="0"/>
          </a:p>
        </p:txBody>
      </p:sp>
      <p:sp>
        <p:nvSpPr>
          <p:cNvPr id="175" name="Téglalap 174"/>
          <p:cNvSpPr/>
          <p:nvPr/>
        </p:nvSpPr>
        <p:spPr>
          <a:xfrm>
            <a:off x="3635896" y="6165304"/>
            <a:ext cx="504056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77" name="Egyenes összekötő nyíllal 176"/>
          <p:cNvCxnSpPr/>
          <p:nvPr/>
        </p:nvCxnSpPr>
        <p:spPr>
          <a:xfrm rot="5400000" flipH="1" flipV="1">
            <a:off x="3600686" y="6344530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4" name="Csoportba foglalás 243"/>
          <p:cNvGrpSpPr/>
          <p:nvPr/>
        </p:nvGrpSpPr>
        <p:grpSpPr>
          <a:xfrm>
            <a:off x="1835696" y="260648"/>
            <a:ext cx="576064" cy="6336704"/>
            <a:chOff x="1835696" y="260648"/>
            <a:chExt cx="576064" cy="6336704"/>
          </a:xfrm>
        </p:grpSpPr>
        <p:cxnSp>
          <p:nvCxnSpPr>
            <p:cNvPr id="245" name="Egyenes összekötő nyíllal 244"/>
            <p:cNvCxnSpPr/>
            <p:nvPr/>
          </p:nvCxnSpPr>
          <p:spPr>
            <a:xfrm rot="16200000" flipV="1">
              <a:off x="-756592" y="3429000"/>
              <a:ext cx="6264696" cy="720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Szövegdoboz 245"/>
            <p:cNvSpPr txBox="1"/>
            <p:nvPr/>
          </p:nvSpPr>
          <p:spPr>
            <a:xfrm>
              <a:off x="1835696" y="260648"/>
              <a:ext cx="288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 smtClean="0"/>
                <a:t>E</a:t>
              </a:r>
              <a:endParaRPr lang="hu-HU" sz="2400" b="1" dirty="0"/>
            </a:p>
          </p:txBody>
        </p:sp>
      </p:grpSp>
      <p:sp>
        <p:nvSpPr>
          <p:cNvPr id="9" name="Szövegdoboz 8"/>
          <p:cNvSpPr txBox="1"/>
          <p:nvPr/>
        </p:nvSpPr>
        <p:spPr>
          <a:xfrm>
            <a:off x="4572000" y="62068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1</a:t>
            </a:r>
            <a:r>
              <a:rPr lang="hu-HU" sz="2800" dirty="0" smtClean="0"/>
              <a:t>s</a:t>
            </a:r>
            <a:r>
              <a:rPr lang="hu-HU" sz="2800" baseline="30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hu-HU" sz="2800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62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/>
      <p:bldP spid="175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18456" cy="562074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He</a:t>
            </a:r>
            <a:endParaRPr lang="hu-HU" b="1" dirty="0"/>
          </a:p>
        </p:txBody>
      </p:sp>
      <p:sp>
        <p:nvSpPr>
          <p:cNvPr id="79" name="Szövegdoboz 78"/>
          <p:cNvSpPr txBox="1"/>
          <p:nvPr/>
        </p:nvSpPr>
        <p:spPr>
          <a:xfrm>
            <a:off x="2411760" y="62373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1s </a:t>
            </a:r>
            <a:endParaRPr lang="hu-HU" b="1" dirty="0"/>
          </a:p>
        </p:txBody>
      </p:sp>
      <p:sp>
        <p:nvSpPr>
          <p:cNvPr id="80" name="Téglalap 79"/>
          <p:cNvSpPr/>
          <p:nvPr/>
        </p:nvSpPr>
        <p:spPr>
          <a:xfrm>
            <a:off x="3635896" y="6165304"/>
            <a:ext cx="504056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1" name="Egyenes összekötő nyíllal 80"/>
          <p:cNvCxnSpPr/>
          <p:nvPr/>
        </p:nvCxnSpPr>
        <p:spPr>
          <a:xfrm rot="5400000">
            <a:off x="3816710" y="641653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gyenes összekötő nyíllal 81"/>
          <p:cNvCxnSpPr/>
          <p:nvPr/>
        </p:nvCxnSpPr>
        <p:spPr>
          <a:xfrm rot="5400000" flipH="1" flipV="1">
            <a:off x="3600686" y="6344530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Csoportba foglalás 148"/>
          <p:cNvGrpSpPr/>
          <p:nvPr/>
        </p:nvGrpSpPr>
        <p:grpSpPr>
          <a:xfrm>
            <a:off x="1835696" y="260648"/>
            <a:ext cx="576064" cy="6336704"/>
            <a:chOff x="1835696" y="260648"/>
            <a:chExt cx="576064" cy="6336704"/>
          </a:xfrm>
        </p:grpSpPr>
        <p:cxnSp>
          <p:nvCxnSpPr>
            <p:cNvPr id="150" name="Egyenes összekötő nyíllal 149"/>
            <p:cNvCxnSpPr/>
            <p:nvPr/>
          </p:nvCxnSpPr>
          <p:spPr>
            <a:xfrm rot="16200000" flipV="1">
              <a:off x="-756592" y="3429000"/>
              <a:ext cx="6264696" cy="720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Szövegdoboz 150"/>
            <p:cNvSpPr txBox="1"/>
            <p:nvPr/>
          </p:nvSpPr>
          <p:spPr>
            <a:xfrm>
              <a:off x="1835696" y="260648"/>
              <a:ext cx="288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 smtClean="0"/>
                <a:t>E</a:t>
              </a:r>
              <a:endParaRPr lang="hu-HU" sz="2400" b="1" dirty="0"/>
            </a:p>
          </p:txBody>
        </p:sp>
      </p:grpSp>
      <p:sp>
        <p:nvSpPr>
          <p:cNvPr id="10" name="Szövegdoboz 9"/>
          <p:cNvSpPr txBox="1"/>
          <p:nvPr/>
        </p:nvSpPr>
        <p:spPr>
          <a:xfrm>
            <a:off x="4572000" y="62068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1</a:t>
            </a:r>
            <a:r>
              <a:rPr lang="hu-HU" sz="2800" dirty="0" smtClean="0"/>
              <a:t>s</a:t>
            </a:r>
            <a:r>
              <a:rPr lang="hu-HU" sz="2800" baseline="30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hu-HU" sz="2800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1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18456" cy="562074"/>
          </a:xfrm>
        </p:spPr>
        <p:txBody>
          <a:bodyPr>
            <a:normAutofit fontScale="90000"/>
          </a:bodyPr>
          <a:lstStyle/>
          <a:p>
            <a:r>
              <a:rPr lang="hu-HU" b="1" dirty="0" err="1" smtClean="0"/>
              <a:t>Li</a:t>
            </a:r>
            <a:endParaRPr lang="hu-HU" b="1" dirty="0"/>
          </a:p>
        </p:txBody>
      </p:sp>
      <p:sp>
        <p:nvSpPr>
          <p:cNvPr id="79" name="Szövegdoboz 78"/>
          <p:cNvSpPr txBox="1"/>
          <p:nvPr/>
        </p:nvSpPr>
        <p:spPr>
          <a:xfrm>
            <a:off x="2411760" y="62373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1s </a:t>
            </a:r>
            <a:endParaRPr lang="hu-HU" b="1" dirty="0"/>
          </a:p>
        </p:txBody>
      </p:sp>
      <p:sp>
        <p:nvSpPr>
          <p:cNvPr id="80" name="Téglalap 79"/>
          <p:cNvSpPr/>
          <p:nvPr/>
        </p:nvSpPr>
        <p:spPr>
          <a:xfrm>
            <a:off x="3635896" y="6165304"/>
            <a:ext cx="504056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1" name="Egyenes összekötő nyíllal 80"/>
          <p:cNvCxnSpPr/>
          <p:nvPr/>
        </p:nvCxnSpPr>
        <p:spPr>
          <a:xfrm rot="5400000">
            <a:off x="3816710" y="641653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gyenes összekötő nyíllal 81"/>
          <p:cNvCxnSpPr/>
          <p:nvPr/>
        </p:nvCxnSpPr>
        <p:spPr>
          <a:xfrm rot="5400000" flipH="1" flipV="1">
            <a:off x="3600686" y="6344530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églalap 82"/>
          <p:cNvSpPr/>
          <p:nvPr/>
        </p:nvSpPr>
        <p:spPr>
          <a:xfrm>
            <a:off x="3635896" y="5661248"/>
            <a:ext cx="504056" cy="4320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5" name="Egyenes összekötő nyíllal 84"/>
          <p:cNvCxnSpPr/>
          <p:nvPr/>
        </p:nvCxnSpPr>
        <p:spPr>
          <a:xfrm rot="5400000" flipH="1" flipV="1">
            <a:off x="3600686" y="5840474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Szövegdoboz 147"/>
          <p:cNvSpPr txBox="1"/>
          <p:nvPr/>
        </p:nvSpPr>
        <p:spPr>
          <a:xfrm>
            <a:off x="2411760" y="57332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2s </a:t>
            </a:r>
            <a:endParaRPr lang="hu-HU" b="1" dirty="0"/>
          </a:p>
        </p:txBody>
      </p:sp>
      <p:grpSp>
        <p:nvGrpSpPr>
          <p:cNvPr id="9" name="Csoportba foglalás 148"/>
          <p:cNvGrpSpPr/>
          <p:nvPr/>
        </p:nvGrpSpPr>
        <p:grpSpPr>
          <a:xfrm>
            <a:off x="1835696" y="260648"/>
            <a:ext cx="576064" cy="6336704"/>
            <a:chOff x="1835696" y="260648"/>
            <a:chExt cx="576064" cy="6336704"/>
          </a:xfrm>
        </p:grpSpPr>
        <p:cxnSp>
          <p:nvCxnSpPr>
            <p:cNvPr id="150" name="Egyenes összekötő nyíllal 149"/>
            <p:cNvCxnSpPr/>
            <p:nvPr/>
          </p:nvCxnSpPr>
          <p:spPr>
            <a:xfrm rot="16200000" flipV="1">
              <a:off x="-756592" y="3429000"/>
              <a:ext cx="6264696" cy="720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Szövegdoboz 150"/>
            <p:cNvSpPr txBox="1"/>
            <p:nvPr/>
          </p:nvSpPr>
          <p:spPr>
            <a:xfrm>
              <a:off x="1835696" y="260648"/>
              <a:ext cx="288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 smtClean="0"/>
                <a:t>E</a:t>
              </a:r>
              <a:endParaRPr lang="hu-HU" sz="2400" b="1" dirty="0"/>
            </a:p>
          </p:txBody>
        </p:sp>
      </p:grpSp>
      <p:sp>
        <p:nvSpPr>
          <p:cNvPr id="13" name="Szövegdoboz 12"/>
          <p:cNvSpPr txBox="1"/>
          <p:nvPr/>
        </p:nvSpPr>
        <p:spPr>
          <a:xfrm>
            <a:off x="4572000" y="62068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1s</a:t>
            </a:r>
            <a:r>
              <a:rPr lang="hu-HU" sz="2800" baseline="30000" dirty="0" smtClean="0"/>
              <a:t>2</a:t>
            </a:r>
            <a:r>
              <a:rPr lang="hu-HU" sz="2800" dirty="0" smtClean="0"/>
              <a:t>, </a:t>
            </a:r>
            <a:r>
              <a:rPr lang="hu-HU" sz="2800" dirty="0" smtClean="0">
                <a:solidFill>
                  <a:srgbClr val="00B0F0"/>
                </a:solidFill>
              </a:rPr>
              <a:t>2</a:t>
            </a:r>
            <a:r>
              <a:rPr lang="hu-HU" sz="2800" dirty="0" smtClean="0"/>
              <a:t>s</a:t>
            </a:r>
            <a:r>
              <a:rPr lang="hu-HU" sz="2800" baseline="30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hu-HU" sz="2800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62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 animBg="1"/>
      <p:bldP spid="83" grpId="0" animBg="1"/>
      <p:bldP spid="148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18456" cy="562074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Be</a:t>
            </a:r>
            <a:endParaRPr lang="hu-HU" b="1" dirty="0"/>
          </a:p>
        </p:txBody>
      </p:sp>
      <p:sp>
        <p:nvSpPr>
          <p:cNvPr id="79" name="Szövegdoboz 78"/>
          <p:cNvSpPr txBox="1"/>
          <p:nvPr/>
        </p:nvSpPr>
        <p:spPr>
          <a:xfrm>
            <a:off x="2411760" y="62373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1s </a:t>
            </a:r>
            <a:endParaRPr lang="hu-HU" b="1" dirty="0"/>
          </a:p>
        </p:txBody>
      </p:sp>
      <p:sp>
        <p:nvSpPr>
          <p:cNvPr id="80" name="Téglalap 79"/>
          <p:cNvSpPr/>
          <p:nvPr/>
        </p:nvSpPr>
        <p:spPr>
          <a:xfrm>
            <a:off x="3635896" y="6165304"/>
            <a:ext cx="504056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1" name="Egyenes összekötő nyíllal 80"/>
          <p:cNvCxnSpPr/>
          <p:nvPr/>
        </p:nvCxnSpPr>
        <p:spPr>
          <a:xfrm rot="5400000">
            <a:off x="3816710" y="641653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gyenes összekötő nyíllal 81"/>
          <p:cNvCxnSpPr/>
          <p:nvPr/>
        </p:nvCxnSpPr>
        <p:spPr>
          <a:xfrm rot="5400000" flipH="1" flipV="1">
            <a:off x="3600686" y="6344530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églalap 82"/>
          <p:cNvSpPr/>
          <p:nvPr/>
        </p:nvSpPr>
        <p:spPr>
          <a:xfrm>
            <a:off x="3635896" y="5661248"/>
            <a:ext cx="504056" cy="4320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4" name="Egyenes összekötő nyíllal 83"/>
          <p:cNvCxnSpPr/>
          <p:nvPr/>
        </p:nvCxnSpPr>
        <p:spPr>
          <a:xfrm rot="5400000">
            <a:off x="3816710" y="5912482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gyenes összekötő nyíllal 84"/>
          <p:cNvCxnSpPr/>
          <p:nvPr/>
        </p:nvCxnSpPr>
        <p:spPr>
          <a:xfrm rot="5400000" flipH="1" flipV="1">
            <a:off x="3600686" y="5840474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Szövegdoboz 147"/>
          <p:cNvSpPr txBox="1"/>
          <p:nvPr/>
        </p:nvSpPr>
        <p:spPr>
          <a:xfrm>
            <a:off x="2411760" y="57332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2s </a:t>
            </a:r>
            <a:endParaRPr lang="hu-HU" b="1" dirty="0"/>
          </a:p>
        </p:txBody>
      </p:sp>
      <p:grpSp>
        <p:nvGrpSpPr>
          <p:cNvPr id="9" name="Csoportba foglalás 148"/>
          <p:cNvGrpSpPr/>
          <p:nvPr/>
        </p:nvGrpSpPr>
        <p:grpSpPr>
          <a:xfrm>
            <a:off x="1835696" y="260648"/>
            <a:ext cx="576064" cy="6336704"/>
            <a:chOff x="1835696" y="260648"/>
            <a:chExt cx="576064" cy="6336704"/>
          </a:xfrm>
        </p:grpSpPr>
        <p:cxnSp>
          <p:nvCxnSpPr>
            <p:cNvPr id="150" name="Egyenes összekötő nyíllal 149"/>
            <p:cNvCxnSpPr/>
            <p:nvPr/>
          </p:nvCxnSpPr>
          <p:spPr>
            <a:xfrm rot="16200000" flipV="1">
              <a:off x="-756592" y="3429000"/>
              <a:ext cx="6264696" cy="720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Szövegdoboz 150"/>
            <p:cNvSpPr txBox="1"/>
            <p:nvPr/>
          </p:nvSpPr>
          <p:spPr>
            <a:xfrm>
              <a:off x="1835696" y="260648"/>
              <a:ext cx="288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 smtClean="0"/>
                <a:t>E</a:t>
              </a:r>
              <a:endParaRPr lang="hu-HU" sz="2400" b="1" dirty="0"/>
            </a:p>
          </p:txBody>
        </p:sp>
      </p:grpSp>
      <p:sp>
        <p:nvSpPr>
          <p:cNvPr id="14" name="Szövegdoboz 13"/>
          <p:cNvSpPr txBox="1"/>
          <p:nvPr/>
        </p:nvSpPr>
        <p:spPr>
          <a:xfrm>
            <a:off x="4572000" y="62068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1s</a:t>
            </a:r>
            <a:r>
              <a:rPr lang="hu-HU" sz="2800" baseline="30000" dirty="0" smtClean="0"/>
              <a:t>2</a:t>
            </a:r>
            <a:r>
              <a:rPr lang="hu-HU" sz="2800" dirty="0" smtClean="0"/>
              <a:t>, </a:t>
            </a:r>
            <a:r>
              <a:rPr lang="hu-HU" sz="2800" dirty="0" smtClean="0">
                <a:solidFill>
                  <a:srgbClr val="00B0F0"/>
                </a:solidFill>
              </a:rPr>
              <a:t>2</a:t>
            </a:r>
            <a:r>
              <a:rPr lang="hu-HU" sz="2800" dirty="0" smtClean="0"/>
              <a:t>s</a:t>
            </a:r>
            <a:r>
              <a:rPr lang="hu-HU" sz="2800" baseline="30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hu-HU" sz="2800" dirty="0" smtClean="0"/>
              <a:t> </a:t>
            </a:r>
            <a:endParaRPr lang="hu-HU" sz="28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39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 animBg="1"/>
      <p:bldP spid="83" grpId="0" animBg="1"/>
      <p:bldP spid="148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18456" cy="562074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B</a:t>
            </a:r>
            <a:endParaRPr lang="hu-HU" b="1" dirty="0"/>
          </a:p>
        </p:txBody>
      </p:sp>
      <p:grpSp>
        <p:nvGrpSpPr>
          <p:cNvPr id="3" name="Csoportba foglalás 50"/>
          <p:cNvGrpSpPr/>
          <p:nvPr/>
        </p:nvGrpSpPr>
        <p:grpSpPr>
          <a:xfrm>
            <a:off x="3635896" y="5157192"/>
            <a:ext cx="1512168" cy="432048"/>
            <a:chOff x="3635896" y="5157192"/>
            <a:chExt cx="1512168" cy="432048"/>
          </a:xfrm>
        </p:grpSpPr>
        <p:sp>
          <p:nvSpPr>
            <p:cNvPr id="52" name="Téglalap 51"/>
            <p:cNvSpPr/>
            <p:nvPr/>
          </p:nvSpPr>
          <p:spPr>
            <a:xfrm>
              <a:off x="4644008" y="5157192"/>
              <a:ext cx="504056" cy="4320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Téglalap 52"/>
            <p:cNvSpPr/>
            <p:nvPr/>
          </p:nvSpPr>
          <p:spPr>
            <a:xfrm>
              <a:off x="4139952" y="5157192"/>
              <a:ext cx="504056" cy="4320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Téglalap 53"/>
            <p:cNvSpPr/>
            <p:nvPr/>
          </p:nvSpPr>
          <p:spPr>
            <a:xfrm>
              <a:off x="3635896" y="5157192"/>
              <a:ext cx="504056" cy="4320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79" name="Szövegdoboz 78"/>
          <p:cNvSpPr txBox="1"/>
          <p:nvPr/>
        </p:nvSpPr>
        <p:spPr>
          <a:xfrm>
            <a:off x="2411760" y="62373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1s </a:t>
            </a:r>
            <a:endParaRPr lang="hu-HU" b="1" dirty="0"/>
          </a:p>
        </p:txBody>
      </p:sp>
      <p:sp>
        <p:nvSpPr>
          <p:cNvPr id="80" name="Téglalap 79"/>
          <p:cNvSpPr/>
          <p:nvPr/>
        </p:nvSpPr>
        <p:spPr>
          <a:xfrm>
            <a:off x="3635896" y="6165304"/>
            <a:ext cx="504056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1" name="Egyenes összekötő nyíllal 80"/>
          <p:cNvCxnSpPr/>
          <p:nvPr/>
        </p:nvCxnSpPr>
        <p:spPr>
          <a:xfrm rot="5400000">
            <a:off x="3816710" y="641653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gyenes összekötő nyíllal 81"/>
          <p:cNvCxnSpPr/>
          <p:nvPr/>
        </p:nvCxnSpPr>
        <p:spPr>
          <a:xfrm rot="5400000" flipH="1" flipV="1">
            <a:off x="3600686" y="6344530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églalap 82"/>
          <p:cNvSpPr/>
          <p:nvPr/>
        </p:nvSpPr>
        <p:spPr>
          <a:xfrm>
            <a:off x="3635896" y="5661248"/>
            <a:ext cx="504056" cy="4320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4" name="Egyenes összekötő nyíllal 83"/>
          <p:cNvCxnSpPr/>
          <p:nvPr/>
        </p:nvCxnSpPr>
        <p:spPr>
          <a:xfrm rot="5400000">
            <a:off x="3816710" y="5912482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gyenes összekötő nyíllal 84"/>
          <p:cNvCxnSpPr/>
          <p:nvPr/>
        </p:nvCxnSpPr>
        <p:spPr>
          <a:xfrm rot="5400000" flipH="1" flipV="1">
            <a:off x="3600686" y="5840474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gyenes összekötő nyíllal 90"/>
          <p:cNvCxnSpPr/>
          <p:nvPr/>
        </p:nvCxnSpPr>
        <p:spPr>
          <a:xfrm rot="5400000" flipH="1" flipV="1">
            <a:off x="3600686" y="533641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Szövegdoboz 138"/>
          <p:cNvSpPr txBox="1"/>
          <p:nvPr/>
        </p:nvSpPr>
        <p:spPr>
          <a:xfrm>
            <a:off x="2339752" y="52292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2p </a:t>
            </a:r>
            <a:endParaRPr lang="hu-HU" b="1" dirty="0"/>
          </a:p>
        </p:txBody>
      </p:sp>
      <p:sp>
        <p:nvSpPr>
          <p:cNvPr id="148" name="Szövegdoboz 147"/>
          <p:cNvSpPr txBox="1"/>
          <p:nvPr/>
        </p:nvSpPr>
        <p:spPr>
          <a:xfrm>
            <a:off x="2411760" y="57332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2s </a:t>
            </a:r>
            <a:endParaRPr lang="hu-HU" b="1" dirty="0"/>
          </a:p>
        </p:txBody>
      </p:sp>
      <p:grpSp>
        <p:nvGrpSpPr>
          <p:cNvPr id="9" name="Csoportba foglalás 148"/>
          <p:cNvGrpSpPr/>
          <p:nvPr/>
        </p:nvGrpSpPr>
        <p:grpSpPr>
          <a:xfrm>
            <a:off x="1835696" y="260648"/>
            <a:ext cx="576064" cy="6336704"/>
            <a:chOff x="1835696" y="260648"/>
            <a:chExt cx="576064" cy="6336704"/>
          </a:xfrm>
        </p:grpSpPr>
        <p:cxnSp>
          <p:nvCxnSpPr>
            <p:cNvPr id="150" name="Egyenes összekötő nyíllal 149"/>
            <p:cNvCxnSpPr/>
            <p:nvPr/>
          </p:nvCxnSpPr>
          <p:spPr>
            <a:xfrm rot="16200000" flipV="1">
              <a:off x="-756592" y="3429000"/>
              <a:ext cx="6264696" cy="720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Szövegdoboz 150"/>
            <p:cNvSpPr txBox="1"/>
            <p:nvPr/>
          </p:nvSpPr>
          <p:spPr>
            <a:xfrm>
              <a:off x="1835696" y="260648"/>
              <a:ext cx="288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 smtClean="0"/>
                <a:t>E</a:t>
              </a:r>
              <a:endParaRPr lang="hu-HU" sz="2400" b="1" dirty="0"/>
            </a:p>
          </p:txBody>
        </p:sp>
      </p:grpSp>
      <p:sp>
        <p:nvSpPr>
          <p:cNvPr id="20" name="Szövegdoboz 19"/>
          <p:cNvSpPr txBox="1"/>
          <p:nvPr/>
        </p:nvSpPr>
        <p:spPr>
          <a:xfrm>
            <a:off x="4572000" y="62068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1s</a:t>
            </a:r>
            <a:r>
              <a:rPr lang="hu-HU" sz="2800" baseline="30000" dirty="0" smtClean="0"/>
              <a:t>2</a:t>
            </a:r>
            <a:r>
              <a:rPr lang="hu-HU" sz="2800" dirty="0" smtClean="0"/>
              <a:t>, </a:t>
            </a:r>
            <a:r>
              <a:rPr lang="hu-HU" sz="2800" dirty="0" smtClean="0">
                <a:solidFill>
                  <a:srgbClr val="00B0F0"/>
                </a:solidFill>
              </a:rPr>
              <a:t>2</a:t>
            </a:r>
            <a:r>
              <a:rPr lang="hu-HU" sz="2800" dirty="0" smtClean="0"/>
              <a:t>s</a:t>
            </a:r>
            <a:r>
              <a:rPr lang="hu-HU" sz="2800" baseline="30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hu-HU" sz="2800" dirty="0" smtClean="0"/>
              <a:t>, </a:t>
            </a:r>
            <a:r>
              <a:rPr lang="hu-HU" sz="2800" dirty="0" smtClean="0">
                <a:solidFill>
                  <a:srgbClr val="00B0F0"/>
                </a:solidFill>
              </a:rPr>
              <a:t>2</a:t>
            </a:r>
            <a:r>
              <a:rPr lang="hu-HU" sz="2800" dirty="0" smtClean="0"/>
              <a:t>p</a:t>
            </a:r>
            <a:r>
              <a:rPr lang="hu-HU" sz="2800" baseline="30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hu-HU" sz="2800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6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 animBg="1"/>
      <p:bldP spid="83" grpId="0" animBg="1"/>
      <p:bldP spid="139" grpId="0"/>
      <p:bldP spid="14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18456" cy="562074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C</a:t>
            </a:r>
            <a:endParaRPr lang="hu-HU" b="1" dirty="0"/>
          </a:p>
        </p:txBody>
      </p:sp>
      <p:grpSp>
        <p:nvGrpSpPr>
          <p:cNvPr id="3" name="Csoportba foglalás 50"/>
          <p:cNvGrpSpPr/>
          <p:nvPr/>
        </p:nvGrpSpPr>
        <p:grpSpPr>
          <a:xfrm>
            <a:off x="3635896" y="5157192"/>
            <a:ext cx="1512168" cy="432048"/>
            <a:chOff x="3635896" y="5157192"/>
            <a:chExt cx="1512168" cy="432048"/>
          </a:xfrm>
        </p:grpSpPr>
        <p:sp>
          <p:nvSpPr>
            <p:cNvPr id="52" name="Téglalap 51"/>
            <p:cNvSpPr/>
            <p:nvPr/>
          </p:nvSpPr>
          <p:spPr>
            <a:xfrm>
              <a:off x="4644008" y="5157192"/>
              <a:ext cx="504056" cy="4320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Téglalap 52"/>
            <p:cNvSpPr/>
            <p:nvPr/>
          </p:nvSpPr>
          <p:spPr>
            <a:xfrm>
              <a:off x="4139952" y="5157192"/>
              <a:ext cx="504056" cy="4320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Téglalap 53"/>
            <p:cNvSpPr/>
            <p:nvPr/>
          </p:nvSpPr>
          <p:spPr>
            <a:xfrm>
              <a:off x="3635896" y="5157192"/>
              <a:ext cx="504056" cy="4320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79" name="Szövegdoboz 78"/>
          <p:cNvSpPr txBox="1"/>
          <p:nvPr/>
        </p:nvSpPr>
        <p:spPr>
          <a:xfrm>
            <a:off x="2411760" y="62373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1s </a:t>
            </a:r>
            <a:endParaRPr lang="hu-HU" b="1" dirty="0"/>
          </a:p>
        </p:txBody>
      </p:sp>
      <p:sp>
        <p:nvSpPr>
          <p:cNvPr id="80" name="Téglalap 79"/>
          <p:cNvSpPr/>
          <p:nvPr/>
        </p:nvSpPr>
        <p:spPr>
          <a:xfrm>
            <a:off x="3635896" y="6165304"/>
            <a:ext cx="504056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1" name="Egyenes összekötő nyíllal 80"/>
          <p:cNvCxnSpPr/>
          <p:nvPr/>
        </p:nvCxnSpPr>
        <p:spPr>
          <a:xfrm rot="5400000">
            <a:off x="3816710" y="641653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gyenes összekötő nyíllal 81"/>
          <p:cNvCxnSpPr/>
          <p:nvPr/>
        </p:nvCxnSpPr>
        <p:spPr>
          <a:xfrm rot="5400000" flipH="1" flipV="1">
            <a:off x="3600686" y="6344530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églalap 82"/>
          <p:cNvSpPr/>
          <p:nvPr/>
        </p:nvSpPr>
        <p:spPr>
          <a:xfrm>
            <a:off x="3635896" y="5661248"/>
            <a:ext cx="504056" cy="4320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4" name="Egyenes összekötő nyíllal 83"/>
          <p:cNvCxnSpPr/>
          <p:nvPr/>
        </p:nvCxnSpPr>
        <p:spPr>
          <a:xfrm rot="5400000">
            <a:off x="3816710" y="5912482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gyenes összekötő nyíllal 84"/>
          <p:cNvCxnSpPr/>
          <p:nvPr/>
        </p:nvCxnSpPr>
        <p:spPr>
          <a:xfrm rot="5400000" flipH="1" flipV="1">
            <a:off x="3600686" y="5840474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gyenes összekötő nyíllal 88"/>
          <p:cNvCxnSpPr/>
          <p:nvPr/>
        </p:nvCxnSpPr>
        <p:spPr>
          <a:xfrm rot="5400000" flipH="1" flipV="1">
            <a:off x="4104742" y="533641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gyenes összekötő nyíllal 90"/>
          <p:cNvCxnSpPr/>
          <p:nvPr/>
        </p:nvCxnSpPr>
        <p:spPr>
          <a:xfrm rot="5400000" flipH="1" flipV="1">
            <a:off x="3600686" y="533641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Szövegdoboz 138"/>
          <p:cNvSpPr txBox="1"/>
          <p:nvPr/>
        </p:nvSpPr>
        <p:spPr>
          <a:xfrm>
            <a:off x="2339752" y="52292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2p </a:t>
            </a:r>
            <a:endParaRPr lang="hu-HU" b="1" dirty="0"/>
          </a:p>
        </p:txBody>
      </p:sp>
      <p:sp>
        <p:nvSpPr>
          <p:cNvPr id="148" name="Szövegdoboz 147"/>
          <p:cNvSpPr txBox="1"/>
          <p:nvPr/>
        </p:nvSpPr>
        <p:spPr>
          <a:xfrm>
            <a:off x="2411760" y="57332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2s </a:t>
            </a:r>
            <a:endParaRPr lang="hu-HU" b="1" dirty="0"/>
          </a:p>
        </p:txBody>
      </p:sp>
      <p:grpSp>
        <p:nvGrpSpPr>
          <p:cNvPr id="9" name="Csoportba foglalás 148"/>
          <p:cNvGrpSpPr/>
          <p:nvPr/>
        </p:nvGrpSpPr>
        <p:grpSpPr>
          <a:xfrm>
            <a:off x="1835696" y="260648"/>
            <a:ext cx="576064" cy="6336704"/>
            <a:chOff x="1835696" y="260648"/>
            <a:chExt cx="576064" cy="6336704"/>
          </a:xfrm>
        </p:grpSpPr>
        <p:cxnSp>
          <p:nvCxnSpPr>
            <p:cNvPr id="150" name="Egyenes összekötő nyíllal 149"/>
            <p:cNvCxnSpPr/>
            <p:nvPr/>
          </p:nvCxnSpPr>
          <p:spPr>
            <a:xfrm rot="16200000" flipV="1">
              <a:off x="-756592" y="3429000"/>
              <a:ext cx="6264696" cy="720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Szövegdoboz 150"/>
            <p:cNvSpPr txBox="1"/>
            <p:nvPr/>
          </p:nvSpPr>
          <p:spPr>
            <a:xfrm>
              <a:off x="1835696" y="260648"/>
              <a:ext cx="288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 smtClean="0"/>
                <a:t>E</a:t>
              </a:r>
              <a:endParaRPr lang="hu-HU" sz="2400" b="1" dirty="0"/>
            </a:p>
          </p:txBody>
        </p:sp>
      </p:grpSp>
      <p:sp>
        <p:nvSpPr>
          <p:cNvPr id="21" name="Szövegdoboz 20"/>
          <p:cNvSpPr txBox="1"/>
          <p:nvPr/>
        </p:nvSpPr>
        <p:spPr>
          <a:xfrm>
            <a:off x="4572000" y="62068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1s</a:t>
            </a:r>
            <a:r>
              <a:rPr lang="hu-HU" sz="2800" baseline="30000" dirty="0" smtClean="0"/>
              <a:t>2</a:t>
            </a:r>
            <a:r>
              <a:rPr lang="hu-HU" sz="2800" dirty="0" smtClean="0"/>
              <a:t>, </a:t>
            </a:r>
            <a:r>
              <a:rPr lang="hu-HU" sz="2800" dirty="0" smtClean="0">
                <a:solidFill>
                  <a:srgbClr val="00B0F0"/>
                </a:solidFill>
              </a:rPr>
              <a:t>2</a:t>
            </a:r>
            <a:r>
              <a:rPr lang="hu-HU" sz="2800" dirty="0" smtClean="0"/>
              <a:t>s</a:t>
            </a:r>
            <a:r>
              <a:rPr lang="hu-HU" sz="2800" baseline="30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hu-HU" sz="2800" dirty="0" smtClean="0"/>
              <a:t>, </a:t>
            </a:r>
            <a:r>
              <a:rPr lang="hu-HU" sz="2800" dirty="0" smtClean="0">
                <a:solidFill>
                  <a:srgbClr val="00B0F0"/>
                </a:solidFill>
              </a:rPr>
              <a:t>2</a:t>
            </a:r>
            <a:r>
              <a:rPr lang="hu-HU" sz="2800" dirty="0" smtClean="0"/>
              <a:t>p</a:t>
            </a:r>
            <a:r>
              <a:rPr lang="hu-HU" sz="2800" baseline="30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hu-HU" sz="2800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7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 animBg="1"/>
      <p:bldP spid="83" grpId="0" animBg="1"/>
      <p:bldP spid="139" grpId="0"/>
      <p:bldP spid="148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18456" cy="562074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N</a:t>
            </a:r>
            <a:endParaRPr lang="hu-HU" b="1" dirty="0"/>
          </a:p>
        </p:txBody>
      </p:sp>
      <p:grpSp>
        <p:nvGrpSpPr>
          <p:cNvPr id="3" name="Csoportba foglalás 50"/>
          <p:cNvGrpSpPr/>
          <p:nvPr/>
        </p:nvGrpSpPr>
        <p:grpSpPr>
          <a:xfrm>
            <a:off x="3635896" y="5157192"/>
            <a:ext cx="1512168" cy="432048"/>
            <a:chOff x="3635896" y="5157192"/>
            <a:chExt cx="1512168" cy="432048"/>
          </a:xfrm>
        </p:grpSpPr>
        <p:sp>
          <p:nvSpPr>
            <p:cNvPr id="52" name="Téglalap 51"/>
            <p:cNvSpPr/>
            <p:nvPr/>
          </p:nvSpPr>
          <p:spPr>
            <a:xfrm>
              <a:off x="4644008" y="5157192"/>
              <a:ext cx="504056" cy="4320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Téglalap 52"/>
            <p:cNvSpPr/>
            <p:nvPr/>
          </p:nvSpPr>
          <p:spPr>
            <a:xfrm>
              <a:off x="4139952" y="5157192"/>
              <a:ext cx="504056" cy="4320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Téglalap 53"/>
            <p:cNvSpPr/>
            <p:nvPr/>
          </p:nvSpPr>
          <p:spPr>
            <a:xfrm>
              <a:off x="3635896" y="5157192"/>
              <a:ext cx="504056" cy="4320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79" name="Szövegdoboz 78"/>
          <p:cNvSpPr txBox="1"/>
          <p:nvPr/>
        </p:nvSpPr>
        <p:spPr>
          <a:xfrm>
            <a:off x="2411760" y="62373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1s </a:t>
            </a:r>
            <a:endParaRPr lang="hu-HU" b="1" dirty="0"/>
          </a:p>
        </p:txBody>
      </p:sp>
      <p:sp>
        <p:nvSpPr>
          <p:cNvPr id="80" name="Téglalap 79"/>
          <p:cNvSpPr/>
          <p:nvPr/>
        </p:nvSpPr>
        <p:spPr>
          <a:xfrm>
            <a:off x="3635896" y="6165304"/>
            <a:ext cx="504056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1" name="Egyenes összekötő nyíllal 80"/>
          <p:cNvCxnSpPr/>
          <p:nvPr/>
        </p:nvCxnSpPr>
        <p:spPr>
          <a:xfrm rot="5400000">
            <a:off x="3816710" y="641653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gyenes összekötő nyíllal 81"/>
          <p:cNvCxnSpPr/>
          <p:nvPr/>
        </p:nvCxnSpPr>
        <p:spPr>
          <a:xfrm rot="5400000" flipH="1" flipV="1">
            <a:off x="3600686" y="6344530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églalap 82"/>
          <p:cNvSpPr/>
          <p:nvPr/>
        </p:nvSpPr>
        <p:spPr>
          <a:xfrm>
            <a:off x="3635896" y="5661248"/>
            <a:ext cx="504056" cy="4320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4" name="Egyenes összekötő nyíllal 83"/>
          <p:cNvCxnSpPr/>
          <p:nvPr/>
        </p:nvCxnSpPr>
        <p:spPr>
          <a:xfrm rot="5400000">
            <a:off x="3816710" y="5912482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gyenes összekötő nyíllal 84"/>
          <p:cNvCxnSpPr/>
          <p:nvPr/>
        </p:nvCxnSpPr>
        <p:spPr>
          <a:xfrm rot="5400000" flipH="1" flipV="1">
            <a:off x="3600686" y="5840474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gyenes összekötő nyíllal 86"/>
          <p:cNvCxnSpPr/>
          <p:nvPr/>
        </p:nvCxnSpPr>
        <p:spPr>
          <a:xfrm rot="5400000" flipH="1" flipV="1">
            <a:off x="4608798" y="533641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gyenes összekötő nyíllal 88"/>
          <p:cNvCxnSpPr/>
          <p:nvPr/>
        </p:nvCxnSpPr>
        <p:spPr>
          <a:xfrm rot="5400000" flipH="1" flipV="1">
            <a:off x="4104742" y="533641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gyenes összekötő nyíllal 90"/>
          <p:cNvCxnSpPr/>
          <p:nvPr/>
        </p:nvCxnSpPr>
        <p:spPr>
          <a:xfrm rot="5400000" flipH="1" flipV="1">
            <a:off x="3600686" y="533641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Szövegdoboz 138"/>
          <p:cNvSpPr txBox="1"/>
          <p:nvPr/>
        </p:nvSpPr>
        <p:spPr>
          <a:xfrm>
            <a:off x="2339752" y="52292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2p </a:t>
            </a:r>
            <a:endParaRPr lang="hu-HU" b="1" dirty="0"/>
          </a:p>
        </p:txBody>
      </p:sp>
      <p:sp>
        <p:nvSpPr>
          <p:cNvPr id="148" name="Szövegdoboz 147"/>
          <p:cNvSpPr txBox="1"/>
          <p:nvPr/>
        </p:nvSpPr>
        <p:spPr>
          <a:xfrm>
            <a:off x="2411760" y="57332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2s </a:t>
            </a:r>
            <a:endParaRPr lang="hu-HU" b="1" dirty="0"/>
          </a:p>
        </p:txBody>
      </p:sp>
      <p:grpSp>
        <p:nvGrpSpPr>
          <p:cNvPr id="9" name="Csoportba foglalás 148"/>
          <p:cNvGrpSpPr/>
          <p:nvPr/>
        </p:nvGrpSpPr>
        <p:grpSpPr>
          <a:xfrm>
            <a:off x="1835696" y="260648"/>
            <a:ext cx="576064" cy="6336704"/>
            <a:chOff x="1835696" y="260648"/>
            <a:chExt cx="576064" cy="6336704"/>
          </a:xfrm>
        </p:grpSpPr>
        <p:cxnSp>
          <p:nvCxnSpPr>
            <p:cNvPr id="150" name="Egyenes összekötő nyíllal 149"/>
            <p:cNvCxnSpPr/>
            <p:nvPr/>
          </p:nvCxnSpPr>
          <p:spPr>
            <a:xfrm rot="16200000" flipV="1">
              <a:off x="-756592" y="3429000"/>
              <a:ext cx="6264696" cy="720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Szövegdoboz 150"/>
            <p:cNvSpPr txBox="1"/>
            <p:nvPr/>
          </p:nvSpPr>
          <p:spPr>
            <a:xfrm>
              <a:off x="1835696" y="260648"/>
              <a:ext cx="288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 smtClean="0"/>
                <a:t>E</a:t>
              </a:r>
              <a:endParaRPr lang="hu-HU" sz="2400" b="1" dirty="0"/>
            </a:p>
          </p:txBody>
        </p:sp>
      </p:grpSp>
      <p:sp>
        <p:nvSpPr>
          <p:cNvPr id="22" name="Szövegdoboz 21"/>
          <p:cNvSpPr txBox="1"/>
          <p:nvPr/>
        </p:nvSpPr>
        <p:spPr>
          <a:xfrm>
            <a:off x="4572000" y="62068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1s</a:t>
            </a:r>
            <a:r>
              <a:rPr lang="hu-HU" sz="2800" baseline="30000" dirty="0" smtClean="0"/>
              <a:t>2</a:t>
            </a:r>
            <a:r>
              <a:rPr lang="hu-HU" sz="2800" dirty="0" smtClean="0"/>
              <a:t>, </a:t>
            </a:r>
            <a:r>
              <a:rPr lang="hu-HU" sz="2800" dirty="0" smtClean="0">
                <a:solidFill>
                  <a:srgbClr val="00B0F0"/>
                </a:solidFill>
              </a:rPr>
              <a:t>2</a:t>
            </a:r>
            <a:r>
              <a:rPr lang="hu-HU" sz="2800" dirty="0" smtClean="0"/>
              <a:t>s</a:t>
            </a:r>
            <a:r>
              <a:rPr lang="hu-HU" sz="2800" baseline="30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hu-HU" sz="2800" dirty="0" smtClean="0"/>
              <a:t>, </a:t>
            </a:r>
            <a:r>
              <a:rPr lang="hu-HU" sz="2800" dirty="0" smtClean="0">
                <a:solidFill>
                  <a:srgbClr val="00B0F0"/>
                </a:solidFill>
              </a:rPr>
              <a:t>2</a:t>
            </a:r>
            <a:r>
              <a:rPr lang="hu-HU" sz="2800" dirty="0" smtClean="0"/>
              <a:t>p</a:t>
            </a:r>
            <a:r>
              <a:rPr lang="hu-HU" sz="2800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hu-HU" sz="2800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2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 animBg="1"/>
      <p:bldP spid="83" grpId="0" animBg="1"/>
      <p:bldP spid="139" grpId="0"/>
      <p:bldP spid="148" grpId="0"/>
      <p:bldP spid="2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264</Words>
  <Application>Microsoft Office PowerPoint</Application>
  <PresentationFormat>Diavetítés a képernyőre (4:3 oldalarány)</PresentationFormat>
  <Paragraphs>151</Paragraphs>
  <Slides>23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Office-téma</vt:lpstr>
      <vt:lpstr>Az elektronhéjak kiépülése</vt:lpstr>
      <vt:lpstr>PowerPoint bemutató</vt:lpstr>
      <vt:lpstr>H</vt:lpstr>
      <vt:lpstr>He</vt:lpstr>
      <vt:lpstr>Li</vt:lpstr>
      <vt:lpstr>Be</vt:lpstr>
      <vt:lpstr>B</vt:lpstr>
      <vt:lpstr>C</vt:lpstr>
      <vt:lpstr>N</vt:lpstr>
      <vt:lpstr>O</vt:lpstr>
      <vt:lpstr>F</vt:lpstr>
      <vt:lpstr>Ne</vt:lpstr>
      <vt:lpstr>Na</vt:lpstr>
      <vt:lpstr>Mg</vt:lpstr>
      <vt:lpstr>Al</vt:lpstr>
      <vt:lpstr>Si</vt:lpstr>
      <vt:lpstr>P</vt:lpstr>
      <vt:lpstr>S</vt:lpstr>
      <vt:lpstr>Cl</vt:lpstr>
      <vt:lpstr>Ar</vt:lpstr>
      <vt:lpstr>K</vt:lpstr>
      <vt:lpstr>Ca</vt:lpstr>
      <vt:lpstr>KÖSZÖNÖM  A FIGYELMET!</vt:lpstr>
    </vt:vector>
  </TitlesOfParts>
  <Company>novak.adam@gmail.com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luca</cp:lastModifiedBy>
  <cp:revision>45</cp:revision>
  <dcterms:created xsi:type="dcterms:W3CDTF">2014-03-03T11:13:53Z</dcterms:created>
  <dcterms:modified xsi:type="dcterms:W3CDTF">2015-05-14T11:36:08Z</dcterms:modified>
</cp:coreProperties>
</file>